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31" r:id="rId6"/>
    <p:sldId id="348" r:id="rId7"/>
    <p:sldId id="355" r:id="rId8"/>
    <p:sldId id="351" r:id="rId9"/>
    <p:sldId id="359" r:id="rId10"/>
    <p:sldId id="343" r:id="rId11"/>
    <p:sldId id="328" r:id="rId12"/>
    <p:sldId id="357" r:id="rId13"/>
    <p:sldId id="353" r:id="rId14"/>
    <p:sldId id="356" r:id="rId15"/>
    <p:sldId id="335" r:id="rId16"/>
    <p:sldId id="364" r:id="rId17"/>
    <p:sldId id="352" r:id="rId18"/>
    <p:sldId id="361" r:id="rId19"/>
    <p:sldId id="360" r:id="rId20"/>
    <p:sldId id="365" r:id="rId21"/>
    <p:sldId id="366" r:id="rId22"/>
    <p:sldId id="336" r:id="rId23"/>
    <p:sldId id="358" r:id="rId24"/>
    <p:sldId id="363" r:id="rId25"/>
    <p:sldId id="347" r:id="rId26"/>
    <p:sldId id="268" r:id="rId2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5A773-FE24-437F-9F02-958630C51F7A}" v="1071" dt="2023-06-13T22:52:16.435"/>
    <p1510:client id="{CF0751BB-3040-434F-8232-324BB2461C44}" v="19" dt="2023-06-14T06:16:51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094" y="126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우 장" userId="7cec6360abfe52c5" providerId="LiveId" clId="{CF0751BB-3040-434F-8232-324BB2461C44}"/>
    <pc:docChg chg="undo custSel delSld modSld sldOrd">
      <pc:chgData name="현우 장" userId="7cec6360abfe52c5" providerId="LiveId" clId="{CF0751BB-3040-434F-8232-324BB2461C44}" dt="2023-06-14T06:17:12.452" v="1570" actId="478"/>
      <pc:docMkLst>
        <pc:docMk/>
      </pc:docMkLst>
      <pc:sldChg chg="delSp mod">
        <pc:chgData name="현우 장" userId="7cec6360abfe52c5" providerId="LiveId" clId="{CF0751BB-3040-434F-8232-324BB2461C44}" dt="2023-06-14T06:17:12.452" v="1570" actId="478"/>
        <pc:sldMkLst>
          <pc:docMk/>
          <pc:sldMk cId="2057676283" sldId="256"/>
        </pc:sldMkLst>
        <pc:spChg chg="del">
          <ac:chgData name="현우 장" userId="7cec6360abfe52c5" providerId="LiveId" clId="{CF0751BB-3040-434F-8232-324BB2461C44}" dt="2023-06-14T06:17:12.452" v="1570" actId="478"/>
          <ac:spMkLst>
            <pc:docMk/>
            <pc:sldMk cId="2057676283" sldId="256"/>
            <ac:spMk id="4" creationId="{0D797CE6-3AE1-0CDE-8BE3-A2B8C8D1BCE4}"/>
          </ac:spMkLst>
        </pc:spChg>
      </pc:sldChg>
      <pc:sldChg chg="modSp mod">
        <pc:chgData name="현우 장" userId="7cec6360abfe52c5" providerId="LiveId" clId="{CF0751BB-3040-434F-8232-324BB2461C44}" dt="2023-06-14T00:37:58.916" v="983" actId="207"/>
        <pc:sldMkLst>
          <pc:docMk/>
          <pc:sldMk cId="2728003223" sldId="331"/>
        </pc:sldMkLst>
        <pc:spChg chg="mod">
          <ac:chgData name="현우 장" userId="7cec6360abfe52c5" providerId="LiveId" clId="{CF0751BB-3040-434F-8232-324BB2461C44}" dt="2023-06-14T00:37:58.916" v="983" actId="207"/>
          <ac:spMkLst>
            <pc:docMk/>
            <pc:sldMk cId="2728003223" sldId="331"/>
            <ac:spMk id="9" creationId="{3FA87A73-3FF2-4334-AD42-AEC104EEA300}"/>
          </ac:spMkLst>
        </pc:spChg>
      </pc:sldChg>
      <pc:sldChg chg="addSp delSp modSp mod">
        <pc:chgData name="현우 장" userId="7cec6360abfe52c5" providerId="LiveId" clId="{CF0751BB-3040-434F-8232-324BB2461C44}" dt="2023-06-14T00:47:32.663" v="1021" actId="1076"/>
        <pc:sldMkLst>
          <pc:docMk/>
          <pc:sldMk cId="1764871925" sldId="335"/>
        </pc:sldMkLst>
        <pc:picChg chg="del">
          <ac:chgData name="현우 장" userId="7cec6360abfe52c5" providerId="LiveId" clId="{CF0751BB-3040-434F-8232-324BB2461C44}" dt="2023-06-14T00:44:40.530" v="992" actId="478"/>
          <ac:picMkLst>
            <pc:docMk/>
            <pc:sldMk cId="1764871925" sldId="335"/>
            <ac:picMk id="3" creationId="{8F3F9521-E635-C08E-7B1C-264920A52C5A}"/>
          </ac:picMkLst>
        </pc:picChg>
        <pc:picChg chg="add mod">
          <ac:chgData name="현우 장" userId="7cec6360abfe52c5" providerId="LiveId" clId="{CF0751BB-3040-434F-8232-324BB2461C44}" dt="2023-06-14T00:47:32.663" v="1021" actId="1076"/>
          <ac:picMkLst>
            <pc:docMk/>
            <pc:sldMk cId="1764871925" sldId="335"/>
            <ac:picMk id="4" creationId="{2C1C5FE5-5BE4-556A-3C33-2284C5C1DC21}"/>
          </ac:picMkLst>
        </pc:picChg>
        <pc:picChg chg="del">
          <ac:chgData name="현우 장" userId="7cec6360abfe52c5" providerId="LiveId" clId="{CF0751BB-3040-434F-8232-324BB2461C44}" dt="2023-06-14T00:44:40.530" v="992" actId="478"/>
          <ac:picMkLst>
            <pc:docMk/>
            <pc:sldMk cId="1764871925" sldId="335"/>
            <ac:picMk id="6" creationId="{95D70937-79E0-88B7-F8F3-B63B2692D9EA}"/>
          </ac:picMkLst>
        </pc:picChg>
        <pc:picChg chg="del">
          <ac:chgData name="현우 장" userId="7cec6360abfe52c5" providerId="LiveId" clId="{CF0751BB-3040-434F-8232-324BB2461C44}" dt="2023-06-14T00:44:40.530" v="992" actId="478"/>
          <ac:picMkLst>
            <pc:docMk/>
            <pc:sldMk cId="1764871925" sldId="335"/>
            <ac:picMk id="8" creationId="{7AD87976-353C-C5AC-6C2D-8CE0E79572B2}"/>
          </ac:picMkLst>
        </pc:picChg>
        <pc:picChg chg="add mod">
          <ac:chgData name="현우 장" userId="7cec6360abfe52c5" providerId="LiveId" clId="{CF0751BB-3040-434F-8232-324BB2461C44}" dt="2023-06-14T00:45:25.307" v="1007" actId="1076"/>
          <ac:picMkLst>
            <pc:docMk/>
            <pc:sldMk cId="1764871925" sldId="335"/>
            <ac:picMk id="10" creationId="{410219AB-3B8F-755A-8E1A-3734B8D4415B}"/>
          </ac:picMkLst>
        </pc:picChg>
        <pc:picChg chg="add mod">
          <ac:chgData name="현우 장" userId="7cec6360abfe52c5" providerId="LiveId" clId="{CF0751BB-3040-434F-8232-324BB2461C44}" dt="2023-06-14T00:47:27.125" v="1020" actId="1076"/>
          <ac:picMkLst>
            <pc:docMk/>
            <pc:sldMk cId="1764871925" sldId="335"/>
            <ac:picMk id="12" creationId="{D9B279B7-C3FA-69A1-0B37-8E3C3B9197FF}"/>
          </ac:picMkLst>
        </pc:picChg>
      </pc:sldChg>
      <pc:sldChg chg="addSp delSp modSp mod">
        <pc:chgData name="현우 장" userId="7cec6360abfe52c5" providerId="LiveId" clId="{CF0751BB-3040-434F-8232-324BB2461C44}" dt="2023-06-14T05:57:34.048" v="1501" actId="1076"/>
        <pc:sldMkLst>
          <pc:docMk/>
          <pc:sldMk cId="3760288516" sldId="336"/>
        </pc:sldMkLst>
        <pc:spChg chg="del">
          <ac:chgData name="현우 장" userId="7cec6360abfe52c5" providerId="LiveId" clId="{CF0751BB-3040-434F-8232-324BB2461C44}" dt="2023-06-14T05:54:16.618" v="1277" actId="478"/>
          <ac:spMkLst>
            <pc:docMk/>
            <pc:sldMk cId="3760288516" sldId="336"/>
            <ac:spMk id="2" creationId="{E057CE83-A631-4F97-B4D5-A931F02A9187}"/>
          </ac:spMkLst>
        </pc:spChg>
        <pc:spChg chg="add del">
          <ac:chgData name="현우 장" userId="7cec6360abfe52c5" providerId="LiveId" clId="{CF0751BB-3040-434F-8232-324BB2461C44}" dt="2023-06-14T02:22:28.750" v="1138"/>
          <ac:spMkLst>
            <pc:docMk/>
            <pc:sldMk cId="3760288516" sldId="336"/>
            <ac:spMk id="3" creationId="{3E81AD5F-5F9C-3105-F9C0-ABD29E997039}"/>
          </ac:spMkLst>
        </pc:spChg>
        <pc:spChg chg="del">
          <ac:chgData name="현우 장" userId="7cec6360abfe52c5" providerId="LiveId" clId="{CF0751BB-3040-434F-8232-324BB2461C44}" dt="2023-06-12T04:24:09.607" v="0" actId="478"/>
          <ac:spMkLst>
            <pc:docMk/>
            <pc:sldMk cId="3760288516" sldId="336"/>
            <ac:spMk id="4" creationId="{3723E087-8B6A-56DD-A4A8-C061355E01B8}"/>
          </ac:spMkLst>
        </pc:spChg>
        <pc:spChg chg="add del">
          <ac:chgData name="현우 장" userId="7cec6360abfe52c5" providerId="LiveId" clId="{CF0751BB-3040-434F-8232-324BB2461C44}" dt="2023-06-14T02:32:24.333" v="1140"/>
          <ac:spMkLst>
            <pc:docMk/>
            <pc:sldMk cId="3760288516" sldId="336"/>
            <ac:spMk id="4" creationId="{E570C458-9063-72FC-B2F5-DC7AC7DC0D97}"/>
          </ac:spMkLst>
        </pc:spChg>
        <pc:spChg chg="add mod">
          <ac:chgData name="현우 장" userId="7cec6360abfe52c5" providerId="LiveId" clId="{CF0751BB-3040-434F-8232-324BB2461C44}" dt="2023-06-12T05:34:04.060" v="78" actId="14100"/>
          <ac:spMkLst>
            <pc:docMk/>
            <pc:sldMk cId="3760288516" sldId="336"/>
            <ac:spMk id="6" creationId="{BF65716C-3CF8-10D4-05D3-21A80F61E67F}"/>
          </ac:spMkLst>
        </pc:spChg>
        <pc:spChg chg="mod">
          <ac:chgData name="현우 장" userId="7cec6360abfe52c5" providerId="LiveId" clId="{CF0751BB-3040-434F-8232-324BB2461C44}" dt="2023-06-12T05:26:04.380" v="44" actId="20577"/>
          <ac:spMkLst>
            <pc:docMk/>
            <pc:sldMk cId="3760288516" sldId="336"/>
            <ac:spMk id="9" creationId="{3FA87A73-3FF2-4334-AD42-AEC104EEA300}"/>
          </ac:spMkLst>
        </pc:spChg>
        <pc:spChg chg="add mod">
          <ac:chgData name="현우 장" userId="7cec6360abfe52c5" providerId="LiveId" clId="{CF0751BB-3040-434F-8232-324BB2461C44}" dt="2023-06-14T02:33:12.850" v="1151" actId="1076"/>
          <ac:spMkLst>
            <pc:docMk/>
            <pc:sldMk cId="3760288516" sldId="336"/>
            <ac:spMk id="12" creationId="{848781A1-5381-DF11-391D-42677BBA036D}"/>
          </ac:spMkLst>
        </pc:spChg>
        <pc:spChg chg="add mod">
          <ac:chgData name="현우 장" userId="7cec6360abfe52c5" providerId="LiveId" clId="{CF0751BB-3040-434F-8232-324BB2461C44}" dt="2023-06-14T05:57:29.594" v="1499" actId="2710"/>
          <ac:spMkLst>
            <pc:docMk/>
            <pc:sldMk cId="3760288516" sldId="336"/>
            <ac:spMk id="21" creationId="{5999796D-ABAB-AE35-99EF-E6DE025DD3DF}"/>
          </ac:spMkLst>
        </pc:spChg>
        <pc:picChg chg="del">
          <ac:chgData name="현우 장" userId="7cec6360abfe52c5" providerId="LiveId" clId="{CF0751BB-3040-434F-8232-324BB2461C44}" dt="2023-06-12T04:24:09.607" v="0" actId="478"/>
          <ac:picMkLst>
            <pc:docMk/>
            <pc:sldMk cId="3760288516" sldId="336"/>
            <ac:picMk id="3" creationId="{C6D16B14-AAFE-5523-D47F-9DE73EC9F385}"/>
          </ac:picMkLst>
        </pc:picChg>
        <pc:picChg chg="add mod">
          <ac:chgData name="현우 장" userId="7cec6360abfe52c5" providerId="LiveId" clId="{CF0751BB-3040-434F-8232-324BB2461C44}" dt="2023-06-14T02:33:08.143" v="1150" actId="1076"/>
          <ac:picMkLst>
            <pc:docMk/>
            <pc:sldMk cId="3760288516" sldId="336"/>
            <ac:picMk id="7" creationId="{E503251B-1AB1-7925-5A42-A90D6B9E2FE0}"/>
          </ac:picMkLst>
        </pc:picChg>
        <pc:picChg chg="add del mod">
          <ac:chgData name="현우 장" userId="7cec6360abfe52c5" providerId="LiveId" clId="{CF0751BB-3040-434F-8232-324BB2461C44}" dt="2023-06-14T05:54:18.212" v="1278" actId="478"/>
          <ac:picMkLst>
            <pc:docMk/>
            <pc:sldMk cId="3760288516" sldId="336"/>
            <ac:picMk id="13" creationId="{9BDB5B82-C5C9-7E10-3C90-79D952E25C1A}"/>
          </ac:picMkLst>
        </pc:picChg>
        <pc:picChg chg="add mod">
          <ac:chgData name="현우 장" userId="7cec6360abfe52c5" providerId="LiveId" clId="{CF0751BB-3040-434F-8232-324BB2461C44}" dt="2023-06-14T05:54:27.246" v="1283" actId="1076"/>
          <ac:picMkLst>
            <pc:docMk/>
            <pc:sldMk cId="3760288516" sldId="336"/>
            <ac:picMk id="19" creationId="{35691139-D939-15B3-6CF2-EEE6DDBA9407}"/>
          </ac:picMkLst>
        </pc:picChg>
        <pc:picChg chg="add mod">
          <ac:chgData name="현우 장" userId="7cec6360abfe52c5" providerId="LiveId" clId="{CF0751BB-3040-434F-8232-324BB2461C44}" dt="2023-06-14T05:57:34.048" v="1501" actId="1076"/>
          <ac:picMkLst>
            <pc:docMk/>
            <pc:sldMk cId="3760288516" sldId="336"/>
            <ac:picMk id="23" creationId="{BABB3DFA-5E12-C12E-D6CB-89F124F65B45}"/>
          </ac:picMkLst>
        </pc:picChg>
      </pc:sldChg>
      <pc:sldChg chg="addSp delSp modSp mod">
        <pc:chgData name="현우 장" userId="7cec6360abfe52c5" providerId="LiveId" clId="{CF0751BB-3040-434F-8232-324BB2461C44}" dt="2023-06-12T05:56:25.316" v="857" actId="1076"/>
        <pc:sldMkLst>
          <pc:docMk/>
          <pc:sldMk cId="2371836103" sldId="343"/>
        </pc:sldMkLst>
        <pc:spChg chg="mod">
          <ac:chgData name="현우 장" userId="7cec6360abfe52c5" providerId="LiveId" clId="{CF0751BB-3040-434F-8232-324BB2461C44}" dt="2023-06-12T05:56:15.770" v="852" actId="20577"/>
          <ac:spMkLst>
            <pc:docMk/>
            <pc:sldMk cId="2371836103" sldId="343"/>
            <ac:spMk id="10" creationId="{4E1E0B13-BE7C-F2CD-2510-F8C00CF4A278}"/>
          </ac:spMkLst>
        </pc:spChg>
        <pc:picChg chg="del mod">
          <ac:chgData name="현우 장" userId="7cec6360abfe52c5" providerId="LiveId" clId="{CF0751BB-3040-434F-8232-324BB2461C44}" dt="2023-06-12T05:56:01.869" v="845" actId="478"/>
          <ac:picMkLst>
            <pc:docMk/>
            <pc:sldMk cId="2371836103" sldId="343"/>
            <ac:picMk id="4" creationId="{4E811128-C3C5-BFDA-DEB2-E246D7CA233D}"/>
          </ac:picMkLst>
        </pc:picChg>
        <pc:picChg chg="add mod modCrop">
          <ac:chgData name="현우 장" userId="7cec6360abfe52c5" providerId="LiveId" clId="{CF0751BB-3040-434F-8232-324BB2461C44}" dt="2023-06-12T05:56:19.625" v="854" actId="14100"/>
          <ac:picMkLst>
            <pc:docMk/>
            <pc:sldMk cId="2371836103" sldId="343"/>
            <ac:picMk id="6" creationId="{AB2D1F27-CCB2-E466-C202-7A272431D4D8}"/>
          </ac:picMkLst>
        </pc:picChg>
        <pc:picChg chg="mod">
          <ac:chgData name="현우 장" userId="7cec6360abfe52c5" providerId="LiveId" clId="{CF0751BB-3040-434F-8232-324BB2461C44}" dt="2023-06-12T05:56:25.316" v="857" actId="1076"/>
          <ac:picMkLst>
            <pc:docMk/>
            <pc:sldMk cId="2371836103" sldId="343"/>
            <ac:picMk id="7" creationId="{DC8ED2AE-C826-CE1B-6621-7DE54117AA46}"/>
          </ac:picMkLst>
        </pc:picChg>
      </pc:sldChg>
      <pc:sldChg chg="addSp delSp modSp mod">
        <pc:chgData name="현우 장" userId="7cec6360abfe52c5" providerId="LiveId" clId="{CF0751BB-3040-434F-8232-324BB2461C44}" dt="2023-06-14T05:23:59.277" v="1276" actId="113"/>
        <pc:sldMkLst>
          <pc:docMk/>
          <pc:sldMk cId="3313995737" sldId="347"/>
        </pc:sldMkLst>
        <pc:spChg chg="del">
          <ac:chgData name="현우 장" userId="7cec6360abfe52c5" providerId="LiveId" clId="{CF0751BB-3040-434F-8232-324BB2461C44}" dt="2023-06-12T04:24:16.099" v="1" actId="478"/>
          <ac:spMkLst>
            <pc:docMk/>
            <pc:sldMk cId="3313995737" sldId="347"/>
            <ac:spMk id="2" creationId="{B4604CFC-16B4-3A11-DBDF-D3091530503D}"/>
          </ac:spMkLst>
        </pc:spChg>
        <pc:spChg chg="add del">
          <ac:chgData name="현우 장" userId="7cec6360abfe52c5" providerId="LiveId" clId="{CF0751BB-3040-434F-8232-324BB2461C44}" dt="2023-06-12T04:24:17.465" v="3" actId="22"/>
          <ac:spMkLst>
            <pc:docMk/>
            <pc:sldMk cId="3313995737" sldId="347"/>
            <ac:spMk id="4" creationId="{FD18CAEB-3CB2-651D-8693-0F25F370EDE1}"/>
          </ac:spMkLst>
        </pc:spChg>
        <pc:spChg chg="mod">
          <ac:chgData name="현우 장" userId="7cec6360abfe52c5" providerId="LiveId" clId="{CF0751BB-3040-434F-8232-324BB2461C44}" dt="2023-06-14T05:23:59.277" v="1276" actId="113"/>
          <ac:spMkLst>
            <pc:docMk/>
            <pc:sldMk cId="3313995737" sldId="347"/>
            <ac:spMk id="9" creationId="{3FA87A73-3FF2-4334-AD42-AEC104EEA300}"/>
          </ac:spMkLst>
        </pc:spChg>
        <pc:picChg chg="add mod">
          <ac:chgData name="현우 장" userId="7cec6360abfe52c5" providerId="LiveId" clId="{CF0751BB-3040-434F-8232-324BB2461C44}" dt="2023-06-14T05:23:30.385" v="1153" actId="1076"/>
          <ac:picMkLst>
            <pc:docMk/>
            <pc:sldMk cId="3313995737" sldId="347"/>
            <ac:picMk id="3" creationId="{38B34BC5-37F0-35B8-243A-0F25FD53D5C5}"/>
          </ac:picMkLst>
        </pc:picChg>
        <pc:picChg chg="add mod">
          <ac:chgData name="현우 장" userId="7cec6360abfe52c5" providerId="LiveId" clId="{CF0751BB-3040-434F-8232-324BB2461C44}" dt="2023-06-12T04:29:02.418" v="9" actId="1076"/>
          <ac:picMkLst>
            <pc:docMk/>
            <pc:sldMk cId="3313995737" sldId="347"/>
            <ac:picMk id="7" creationId="{7785FED9-912D-E24A-17A8-8D93D3164DB4}"/>
          </ac:picMkLst>
        </pc:picChg>
        <pc:picChg chg="add mod">
          <ac:chgData name="현우 장" userId="7cec6360abfe52c5" providerId="LiveId" clId="{CF0751BB-3040-434F-8232-324BB2461C44}" dt="2023-06-12T04:29:02.418" v="9" actId="1076"/>
          <ac:picMkLst>
            <pc:docMk/>
            <pc:sldMk cId="3313995737" sldId="347"/>
            <ac:picMk id="10" creationId="{8982EC7F-AA9B-5C6E-AF50-D907FE54FD0A}"/>
          </ac:picMkLst>
        </pc:picChg>
      </pc:sldChg>
      <pc:sldChg chg="addSp delSp modSp mod">
        <pc:chgData name="현우 장" userId="7cec6360abfe52c5" providerId="LiveId" clId="{CF0751BB-3040-434F-8232-324BB2461C44}" dt="2023-06-14T06:17:00.807" v="1569" actId="1076"/>
        <pc:sldMkLst>
          <pc:docMk/>
          <pc:sldMk cId="3129898164" sldId="348"/>
        </pc:sldMkLst>
        <pc:spChg chg="add del mod">
          <ac:chgData name="현우 장" userId="7cec6360abfe52c5" providerId="LiveId" clId="{CF0751BB-3040-434F-8232-324BB2461C44}" dt="2023-06-14T06:14:33.815" v="1523" actId="478"/>
          <ac:spMkLst>
            <pc:docMk/>
            <pc:sldMk cId="3129898164" sldId="348"/>
            <ac:spMk id="2" creationId="{1CD466B2-ECEF-5530-53AE-1D6CC4B878B5}"/>
          </ac:spMkLst>
        </pc:spChg>
        <pc:spChg chg="add mod">
          <ac:chgData name="현우 장" userId="7cec6360abfe52c5" providerId="LiveId" clId="{CF0751BB-3040-434F-8232-324BB2461C44}" dt="2023-06-14T06:15:42.805" v="1533" actId="571"/>
          <ac:spMkLst>
            <pc:docMk/>
            <pc:sldMk cId="3129898164" sldId="348"/>
            <ac:spMk id="7" creationId="{9C90B8CC-7295-01C9-E00E-B5143A79D9F9}"/>
          </ac:spMkLst>
        </pc:spChg>
        <pc:spChg chg="add mod">
          <ac:chgData name="현우 장" userId="7cec6360abfe52c5" providerId="LiveId" clId="{CF0751BB-3040-434F-8232-324BB2461C44}" dt="2023-06-14T06:17:00.807" v="1569" actId="1076"/>
          <ac:spMkLst>
            <pc:docMk/>
            <pc:sldMk cId="3129898164" sldId="348"/>
            <ac:spMk id="9" creationId="{1AEFF590-BAAB-6AFC-1CF2-9887B8E52581}"/>
          </ac:spMkLst>
        </pc:spChg>
        <pc:spChg chg="mod">
          <ac:chgData name="현우 장" userId="7cec6360abfe52c5" providerId="LiveId" clId="{CF0751BB-3040-434F-8232-324BB2461C44}" dt="2023-06-14T06:16:04.418" v="1542" actId="113"/>
          <ac:spMkLst>
            <pc:docMk/>
            <pc:sldMk cId="3129898164" sldId="348"/>
            <ac:spMk id="22" creationId="{CC023AF8-3148-4852-AA03-76480412BBD9}"/>
          </ac:spMkLst>
        </pc:spChg>
        <pc:spChg chg="mod">
          <ac:chgData name="현우 장" userId="7cec6360abfe52c5" providerId="LiveId" clId="{CF0751BB-3040-434F-8232-324BB2461C44}" dt="2023-06-14T06:14:22.238" v="1522" actId="14100"/>
          <ac:spMkLst>
            <pc:docMk/>
            <pc:sldMk cId="3129898164" sldId="348"/>
            <ac:spMk id="59" creationId="{7E7164E6-836E-2ACD-0D2D-C3A6B7BE5401}"/>
          </ac:spMkLst>
        </pc:spChg>
        <pc:spChg chg="mod">
          <ac:chgData name="현우 장" userId="7cec6360abfe52c5" providerId="LiveId" clId="{CF0751BB-3040-434F-8232-324BB2461C44}" dt="2023-06-14T06:12:56.782" v="1516" actId="20577"/>
          <ac:spMkLst>
            <pc:docMk/>
            <pc:sldMk cId="3129898164" sldId="348"/>
            <ac:spMk id="60" creationId="{4CE6FF91-69F3-DB52-538E-CC7CA2EE9FF4}"/>
          </ac:spMkLst>
        </pc:spChg>
        <pc:spChg chg="mod">
          <ac:chgData name="현우 장" userId="7cec6360abfe52c5" providerId="LiveId" clId="{CF0751BB-3040-434F-8232-324BB2461C44}" dt="2023-06-14T06:12:17.913" v="1507" actId="20577"/>
          <ac:spMkLst>
            <pc:docMk/>
            <pc:sldMk cId="3129898164" sldId="348"/>
            <ac:spMk id="62" creationId="{78517142-A5F8-5B8D-3097-382457C9AF04}"/>
          </ac:spMkLst>
        </pc:spChg>
        <pc:spChg chg="mod">
          <ac:chgData name="현우 장" userId="7cec6360abfe52c5" providerId="LiveId" clId="{CF0751BB-3040-434F-8232-324BB2461C44}" dt="2023-06-14T06:12:31.410" v="1512" actId="20577"/>
          <ac:spMkLst>
            <pc:docMk/>
            <pc:sldMk cId="3129898164" sldId="348"/>
            <ac:spMk id="63" creationId="{7D5AFB82-BC1E-948A-65EF-65139101765E}"/>
          </ac:spMkLst>
        </pc:spChg>
        <pc:spChg chg="mod">
          <ac:chgData name="현우 장" userId="7cec6360abfe52c5" providerId="LiveId" clId="{CF0751BB-3040-434F-8232-324BB2461C44}" dt="2023-06-14T06:16:41.310" v="1561" actId="113"/>
          <ac:spMkLst>
            <pc:docMk/>
            <pc:sldMk cId="3129898164" sldId="348"/>
            <ac:spMk id="64" creationId="{AFDBF299-6C81-47A9-A93F-C83D25686181}"/>
          </ac:spMkLst>
        </pc:spChg>
        <pc:spChg chg="mod ord">
          <ac:chgData name="현우 장" userId="7cec6360abfe52c5" providerId="LiveId" clId="{CF0751BB-3040-434F-8232-324BB2461C44}" dt="2023-06-14T06:14:53.256" v="1527" actId="1076"/>
          <ac:spMkLst>
            <pc:docMk/>
            <pc:sldMk cId="3129898164" sldId="348"/>
            <ac:spMk id="65" creationId="{3960AA35-6A06-465F-A2CA-70428ACBAC13}"/>
          </ac:spMkLst>
        </pc:spChg>
        <pc:cxnChg chg="add del mod">
          <ac:chgData name="현우 장" userId="7cec6360abfe52c5" providerId="LiveId" clId="{CF0751BB-3040-434F-8232-324BB2461C44}" dt="2023-06-14T06:13:26.910" v="1518" actId="478"/>
          <ac:cxnSpMkLst>
            <pc:docMk/>
            <pc:sldMk cId="3129898164" sldId="348"/>
            <ac:cxnSpMk id="4" creationId="{25F8147D-DF6C-04F3-1E3F-181D852D073D}"/>
          </ac:cxnSpMkLst>
        </pc:cxnChg>
        <pc:cxnChg chg="del mod">
          <ac:chgData name="현우 장" userId="7cec6360abfe52c5" providerId="LiveId" clId="{CF0751BB-3040-434F-8232-324BB2461C44}" dt="2023-06-14T06:14:42.480" v="1524" actId="478"/>
          <ac:cxnSpMkLst>
            <pc:docMk/>
            <pc:sldMk cId="3129898164" sldId="348"/>
            <ac:cxnSpMk id="29" creationId="{DA68807D-73D2-4A6B-9383-6DBCDDEA6192}"/>
          </ac:cxnSpMkLst>
        </pc:cxnChg>
        <pc:cxnChg chg="mod">
          <ac:chgData name="현우 장" userId="7cec6360abfe52c5" providerId="LiveId" clId="{CF0751BB-3040-434F-8232-324BB2461C44}" dt="2023-06-14T06:14:22.238" v="1522" actId="14100"/>
          <ac:cxnSpMkLst>
            <pc:docMk/>
            <pc:sldMk cId="3129898164" sldId="348"/>
            <ac:cxnSpMk id="55" creationId="{28428152-269D-4CE2-D466-1C397094698B}"/>
          </ac:cxnSpMkLst>
        </pc:cxnChg>
      </pc:sldChg>
      <pc:sldChg chg="delSp del mod">
        <pc:chgData name="현우 장" userId="7cec6360abfe52c5" providerId="LiveId" clId="{CF0751BB-3040-434F-8232-324BB2461C44}" dt="2023-06-12T05:53:03.868" v="832" actId="47"/>
        <pc:sldMkLst>
          <pc:docMk/>
          <pc:sldMk cId="557774959" sldId="350"/>
        </pc:sldMkLst>
        <pc:spChg chg="del">
          <ac:chgData name="현우 장" userId="7cec6360abfe52c5" providerId="LiveId" clId="{CF0751BB-3040-434F-8232-324BB2461C44}" dt="2023-06-12T05:25:21.942" v="17" actId="21"/>
          <ac:spMkLst>
            <pc:docMk/>
            <pc:sldMk cId="557774959" sldId="350"/>
            <ac:spMk id="8" creationId="{151C07A2-C3AD-5752-93C2-908C1F69B4A5}"/>
          </ac:spMkLst>
        </pc:spChg>
        <pc:spChg chg="del">
          <ac:chgData name="현우 장" userId="7cec6360abfe52c5" providerId="LiveId" clId="{CF0751BB-3040-434F-8232-324BB2461C44}" dt="2023-06-12T05:25:21.942" v="17" actId="21"/>
          <ac:spMkLst>
            <pc:docMk/>
            <pc:sldMk cId="557774959" sldId="350"/>
            <ac:spMk id="11" creationId="{84313D8B-9D11-55DB-5093-AA998560BA77}"/>
          </ac:spMkLst>
        </pc:spChg>
        <pc:picChg chg="del">
          <ac:chgData name="현우 장" userId="7cec6360abfe52c5" providerId="LiveId" clId="{CF0751BB-3040-434F-8232-324BB2461C44}" dt="2023-06-12T05:25:21.942" v="17" actId="21"/>
          <ac:picMkLst>
            <pc:docMk/>
            <pc:sldMk cId="557774959" sldId="350"/>
            <ac:picMk id="3" creationId="{BC270D22-D706-4CA6-D589-F83C997FA790}"/>
          </ac:picMkLst>
        </pc:picChg>
      </pc:sldChg>
      <pc:sldChg chg="addSp delSp modSp mod ord">
        <pc:chgData name="현우 장" userId="7cec6360abfe52c5" providerId="LiveId" clId="{CF0751BB-3040-434F-8232-324BB2461C44}" dt="2023-06-12T05:54:28.333" v="841"/>
        <pc:sldMkLst>
          <pc:docMk/>
          <pc:sldMk cId="3418984658" sldId="351"/>
        </pc:sldMkLst>
        <pc:spChg chg="add del mod">
          <ac:chgData name="현우 장" userId="7cec6360abfe52c5" providerId="LiveId" clId="{CF0751BB-3040-434F-8232-324BB2461C44}" dt="2023-06-12T05:54:28.146" v="840" actId="478"/>
          <ac:spMkLst>
            <pc:docMk/>
            <pc:sldMk cId="3418984658" sldId="351"/>
            <ac:spMk id="3" creationId="{BF620453-38B0-4DA9-9244-61C8960A8CA2}"/>
          </ac:spMkLst>
        </pc:spChg>
        <pc:spChg chg="add mod">
          <ac:chgData name="현우 장" userId="7cec6360abfe52c5" providerId="LiveId" clId="{CF0751BB-3040-434F-8232-324BB2461C44}" dt="2023-06-12T05:54:28.333" v="841"/>
          <ac:spMkLst>
            <pc:docMk/>
            <pc:sldMk cId="3418984658" sldId="351"/>
            <ac:spMk id="4" creationId="{928B5571-4798-03DF-4701-152448A9490E}"/>
          </ac:spMkLst>
        </pc:spChg>
        <pc:spChg chg="mod">
          <ac:chgData name="현우 장" userId="7cec6360abfe52c5" providerId="LiveId" clId="{CF0751BB-3040-434F-8232-324BB2461C44}" dt="2023-06-12T05:53:01.020" v="831" actId="20577"/>
          <ac:spMkLst>
            <pc:docMk/>
            <pc:sldMk cId="3418984658" sldId="351"/>
            <ac:spMk id="9" creationId="{3FA87A73-3FF2-4334-AD42-AEC104EEA300}"/>
          </ac:spMkLst>
        </pc:spChg>
        <pc:spChg chg="del">
          <ac:chgData name="현우 장" userId="7cec6360abfe52c5" providerId="LiveId" clId="{CF0751BB-3040-434F-8232-324BB2461C44}" dt="2023-06-12T05:52:46.744" v="808" actId="478"/>
          <ac:spMkLst>
            <pc:docMk/>
            <pc:sldMk cId="3418984658" sldId="351"/>
            <ac:spMk id="18" creationId="{00000000-0000-0000-0000-000000000000}"/>
          </ac:spMkLst>
        </pc:spChg>
      </pc:sldChg>
      <pc:sldChg chg="modSp mod">
        <pc:chgData name="현우 장" userId="7cec6360abfe52c5" providerId="LiveId" clId="{CF0751BB-3040-434F-8232-324BB2461C44}" dt="2023-06-14T02:20:35.784" v="1136" actId="20577"/>
        <pc:sldMkLst>
          <pc:docMk/>
          <pc:sldMk cId="2366315014" sldId="352"/>
        </pc:sldMkLst>
        <pc:graphicFrameChg chg="mod modGraphic">
          <ac:chgData name="현우 장" userId="7cec6360abfe52c5" providerId="LiveId" clId="{CF0751BB-3040-434F-8232-324BB2461C44}" dt="2023-06-14T02:20:35.784" v="1136" actId="20577"/>
          <ac:graphicFrameMkLst>
            <pc:docMk/>
            <pc:sldMk cId="2366315014" sldId="352"/>
            <ac:graphicFrameMk id="2" creationId="{9198D614-CF6C-DAA7-B347-773EF59A6599}"/>
          </ac:graphicFrameMkLst>
        </pc:graphicFrameChg>
      </pc:sldChg>
      <pc:sldChg chg="addSp delSp modSp mod">
        <pc:chgData name="현우 장" userId="7cec6360abfe52c5" providerId="LiveId" clId="{CF0751BB-3040-434F-8232-324BB2461C44}" dt="2023-06-14T00:46:39.774" v="1015" actId="1076"/>
        <pc:sldMkLst>
          <pc:docMk/>
          <pc:sldMk cId="4280414436" sldId="356"/>
        </pc:sldMkLst>
        <pc:picChg chg="add mod">
          <ac:chgData name="현우 장" userId="7cec6360abfe52c5" providerId="LiveId" clId="{CF0751BB-3040-434F-8232-324BB2461C44}" dt="2023-06-14T00:46:37.297" v="1014" actId="1076"/>
          <ac:picMkLst>
            <pc:docMk/>
            <pc:sldMk cId="4280414436" sldId="356"/>
            <ac:picMk id="3" creationId="{9E82B2B6-7BB1-CB05-9BA3-9D9988C281AA}"/>
          </ac:picMkLst>
        </pc:picChg>
        <pc:picChg chg="del">
          <ac:chgData name="현우 장" userId="7cec6360abfe52c5" providerId="LiveId" clId="{CF0751BB-3040-434F-8232-324BB2461C44}" dt="2023-06-14T00:46:23.804" v="1008" actId="478"/>
          <ac:picMkLst>
            <pc:docMk/>
            <pc:sldMk cId="4280414436" sldId="356"/>
            <ac:picMk id="4" creationId="{2C680FDE-B043-AE41-9A21-C403065AD79A}"/>
          </ac:picMkLst>
        </pc:picChg>
        <pc:picChg chg="mod">
          <ac:chgData name="현우 장" userId="7cec6360abfe52c5" providerId="LiveId" clId="{CF0751BB-3040-434F-8232-324BB2461C44}" dt="2023-06-14T00:46:39.774" v="1015" actId="1076"/>
          <ac:picMkLst>
            <pc:docMk/>
            <pc:sldMk cId="4280414436" sldId="356"/>
            <ac:picMk id="14" creationId="{5BF13ECF-890C-0AD8-C80D-2E3156B0D8AA}"/>
          </ac:picMkLst>
        </pc:picChg>
      </pc:sldChg>
      <pc:sldChg chg="modSp mod">
        <pc:chgData name="현우 장" userId="7cec6360abfe52c5" providerId="LiveId" clId="{CF0751BB-3040-434F-8232-324BB2461C44}" dt="2023-06-14T00:38:57.548" v="984" actId="1076"/>
        <pc:sldMkLst>
          <pc:docMk/>
          <pc:sldMk cId="2246500187" sldId="357"/>
        </pc:sldMkLst>
        <pc:picChg chg="mod">
          <ac:chgData name="현우 장" userId="7cec6360abfe52c5" providerId="LiveId" clId="{CF0751BB-3040-434F-8232-324BB2461C44}" dt="2023-06-14T00:38:57.548" v="984" actId="1076"/>
          <ac:picMkLst>
            <pc:docMk/>
            <pc:sldMk cId="2246500187" sldId="357"/>
            <ac:picMk id="7" creationId="{4E3C14E5-C216-B051-8695-18EBB5BF1234}"/>
          </ac:picMkLst>
        </pc:picChg>
      </pc:sldChg>
      <pc:sldChg chg="addSp delSp modSp mod">
        <pc:chgData name="현우 장" userId="7cec6360abfe52c5" providerId="LiveId" clId="{CF0751BB-3040-434F-8232-324BB2461C44}" dt="2023-06-12T05:40:16.478" v="761" actId="21"/>
        <pc:sldMkLst>
          <pc:docMk/>
          <pc:sldMk cId="1619829293" sldId="358"/>
        </pc:sldMkLst>
        <pc:spChg chg="del mod">
          <ac:chgData name="현우 장" userId="7cec6360abfe52c5" providerId="LiveId" clId="{CF0751BB-3040-434F-8232-324BB2461C44}" dt="2023-06-12T05:26:26.401" v="47" actId="478"/>
          <ac:spMkLst>
            <pc:docMk/>
            <pc:sldMk cId="1619829293" sldId="358"/>
            <ac:spMk id="2" creationId="{EAD8510A-96FB-891A-3D01-76197EB233A9}"/>
          </ac:spMkLst>
        </pc:spChg>
        <pc:spChg chg="mod">
          <ac:chgData name="현우 장" userId="7cec6360abfe52c5" providerId="LiveId" clId="{CF0751BB-3040-434F-8232-324BB2461C44}" dt="2023-06-12T05:40:16.478" v="761" actId="21"/>
          <ac:spMkLst>
            <pc:docMk/>
            <pc:sldMk cId="1619829293" sldId="358"/>
            <ac:spMk id="9" creationId="{3FA87A73-3FF2-4334-AD42-AEC104EEA300}"/>
          </ac:spMkLst>
        </pc:spChg>
        <pc:picChg chg="add mod modCrop">
          <ac:chgData name="현우 장" userId="7cec6360abfe52c5" providerId="LiveId" clId="{CF0751BB-3040-434F-8232-324BB2461C44}" dt="2023-06-12T05:39:42.625" v="709" actId="14100"/>
          <ac:picMkLst>
            <pc:docMk/>
            <pc:sldMk cId="1619829293" sldId="358"/>
            <ac:picMk id="4" creationId="{345CC933-6318-4F56-7D49-EBF02FE8ADBB}"/>
          </ac:picMkLst>
        </pc:picChg>
      </pc:sldChg>
      <pc:sldChg chg="ord">
        <pc:chgData name="현우 장" userId="7cec6360abfe52c5" providerId="LiveId" clId="{CF0751BB-3040-434F-8232-324BB2461C44}" dt="2023-06-12T05:54:14.668" v="837"/>
        <pc:sldMkLst>
          <pc:docMk/>
          <pc:sldMk cId="3845971671" sldId="359"/>
        </pc:sldMkLst>
      </pc:sldChg>
      <pc:sldChg chg="addSp modSp mod">
        <pc:chgData name="현우 장" userId="7cec6360abfe52c5" providerId="LiveId" clId="{CF0751BB-3040-434F-8232-324BB2461C44}" dt="2023-06-12T05:25:31.812" v="20" actId="1076"/>
        <pc:sldMkLst>
          <pc:docMk/>
          <pc:sldMk cId="3928846260" sldId="360"/>
        </pc:sldMkLst>
        <pc:spChg chg="add mod">
          <ac:chgData name="현우 장" userId="7cec6360abfe52c5" providerId="LiveId" clId="{CF0751BB-3040-434F-8232-324BB2461C44}" dt="2023-06-12T05:25:26.208" v="19" actId="1076"/>
          <ac:spMkLst>
            <pc:docMk/>
            <pc:sldMk cId="3928846260" sldId="360"/>
            <ac:spMk id="3" creationId="{0466166C-2281-18B3-4A15-3344098936A7}"/>
          </ac:spMkLst>
        </pc:spChg>
        <pc:spChg chg="add mod">
          <ac:chgData name="현우 장" userId="7cec6360abfe52c5" providerId="LiveId" clId="{CF0751BB-3040-434F-8232-324BB2461C44}" dt="2023-06-12T05:25:26.208" v="19" actId="1076"/>
          <ac:spMkLst>
            <pc:docMk/>
            <pc:sldMk cId="3928846260" sldId="360"/>
            <ac:spMk id="4" creationId="{2E6306DE-E588-67C6-913E-832DEF1C5037}"/>
          </ac:spMkLst>
        </pc:spChg>
        <pc:spChg chg="mod">
          <ac:chgData name="현우 장" userId="7cec6360abfe52c5" providerId="LiveId" clId="{CF0751BB-3040-434F-8232-324BB2461C44}" dt="2023-06-12T05:25:15.071" v="15" actId="1076"/>
          <ac:spMkLst>
            <pc:docMk/>
            <pc:sldMk cId="3928846260" sldId="360"/>
            <ac:spMk id="5" creationId="{00000000-0000-0000-0000-000000000000}"/>
          </ac:spMkLst>
        </pc:spChg>
        <pc:spChg chg="mod">
          <ac:chgData name="현우 장" userId="7cec6360abfe52c5" providerId="LiveId" clId="{CF0751BB-3040-434F-8232-324BB2461C44}" dt="2023-06-12T05:25:31.812" v="20" actId="1076"/>
          <ac:spMkLst>
            <pc:docMk/>
            <pc:sldMk cId="3928846260" sldId="360"/>
            <ac:spMk id="10" creationId="{9291B80B-85C3-8577-FA65-B4D6EE640A79}"/>
          </ac:spMkLst>
        </pc:spChg>
        <pc:spChg chg="mod">
          <ac:chgData name="현우 장" userId="7cec6360abfe52c5" providerId="LiveId" clId="{CF0751BB-3040-434F-8232-324BB2461C44}" dt="2023-06-12T05:25:18.401" v="16" actId="1076"/>
          <ac:spMkLst>
            <pc:docMk/>
            <pc:sldMk cId="3928846260" sldId="360"/>
            <ac:spMk id="11" creationId="{BCAE70F2-04BC-C609-7D57-34CFEE69EB94}"/>
          </ac:spMkLst>
        </pc:spChg>
        <pc:spChg chg="mod">
          <ac:chgData name="현우 장" userId="7cec6360abfe52c5" providerId="LiveId" clId="{CF0751BB-3040-434F-8232-324BB2461C44}" dt="2023-06-12T05:25:31.812" v="20" actId="1076"/>
          <ac:spMkLst>
            <pc:docMk/>
            <pc:sldMk cId="3928846260" sldId="360"/>
            <ac:spMk id="12" creationId="{8232F806-690C-B183-6620-252C8B6BBB3E}"/>
          </ac:spMkLst>
        </pc:spChg>
        <pc:grpChg chg="mod">
          <ac:chgData name="현우 장" userId="7cec6360abfe52c5" providerId="LiveId" clId="{CF0751BB-3040-434F-8232-324BB2461C44}" dt="2023-06-12T05:25:15.071" v="15" actId="1076"/>
          <ac:grpSpMkLst>
            <pc:docMk/>
            <pc:sldMk cId="3928846260" sldId="360"/>
            <ac:grpSpMk id="15" creationId="{00000000-0000-0000-0000-000000000000}"/>
          </ac:grpSpMkLst>
        </pc:grpChg>
        <pc:picChg chg="add mod">
          <ac:chgData name="현우 장" userId="7cec6360abfe52c5" providerId="LiveId" clId="{CF0751BB-3040-434F-8232-324BB2461C44}" dt="2023-06-12T05:25:26.208" v="19" actId="1076"/>
          <ac:picMkLst>
            <pc:docMk/>
            <pc:sldMk cId="3928846260" sldId="360"/>
            <ac:picMk id="2" creationId="{AD0C7395-82DC-4030-5F10-F829A2B7F140}"/>
          </ac:picMkLst>
        </pc:picChg>
        <pc:picChg chg="mod">
          <ac:chgData name="현우 장" userId="7cec6360abfe52c5" providerId="LiveId" clId="{CF0751BB-3040-434F-8232-324BB2461C44}" dt="2023-06-12T05:25:18.401" v="16" actId="1076"/>
          <ac:picMkLst>
            <pc:docMk/>
            <pc:sldMk cId="3928846260" sldId="360"/>
            <ac:picMk id="6" creationId="{DB89EF74-E442-F866-689F-567BF6C57464}"/>
          </ac:picMkLst>
        </pc:picChg>
        <pc:picChg chg="mod">
          <ac:chgData name="현우 장" userId="7cec6360abfe52c5" providerId="LiveId" clId="{CF0751BB-3040-434F-8232-324BB2461C44}" dt="2023-06-12T05:25:31.812" v="20" actId="1076"/>
          <ac:picMkLst>
            <pc:docMk/>
            <pc:sldMk cId="3928846260" sldId="360"/>
            <ac:picMk id="8" creationId="{2F9C4D3B-21EA-79E9-DF0D-80E376CFBAC1}"/>
          </ac:picMkLst>
        </pc:picChg>
      </pc:sldChg>
      <pc:sldChg chg="addSp delSp modSp mod ord">
        <pc:chgData name="현우 장" userId="7cec6360abfe52c5" providerId="LiveId" clId="{CF0751BB-3040-434F-8232-324BB2461C44}" dt="2023-06-12T05:52:35.961" v="807"/>
        <pc:sldMkLst>
          <pc:docMk/>
          <pc:sldMk cId="1929066943" sldId="361"/>
        </pc:sldMkLst>
        <pc:spChg chg="add mod">
          <ac:chgData name="현우 장" userId="7cec6360abfe52c5" providerId="LiveId" clId="{CF0751BB-3040-434F-8232-324BB2461C44}" dt="2023-06-12T05:52:35.961" v="807"/>
          <ac:spMkLst>
            <pc:docMk/>
            <pc:sldMk cId="1929066943" sldId="361"/>
            <ac:spMk id="2" creationId="{976B51B4-102A-C8DF-D47A-542819E459B0}"/>
          </ac:spMkLst>
        </pc:spChg>
        <pc:spChg chg="del">
          <ac:chgData name="현우 장" userId="7cec6360abfe52c5" providerId="LiveId" clId="{CF0751BB-3040-434F-8232-324BB2461C44}" dt="2023-06-12T05:52:35.664" v="806" actId="478"/>
          <ac:spMkLst>
            <pc:docMk/>
            <pc:sldMk cId="1929066943" sldId="361"/>
            <ac:spMk id="18" creationId="{00000000-0000-0000-0000-000000000000}"/>
          </ac:spMkLst>
        </pc:spChg>
      </pc:sldChg>
      <pc:sldChg chg="modSp mod">
        <pc:chgData name="현우 장" userId="7cec6360abfe52c5" providerId="LiveId" clId="{CF0751BB-3040-434F-8232-324BB2461C44}" dt="2023-06-14T00:43:07.374" v="985" actId="207"/>
        <pc:sldMkLst>
          <pc:docMk/>
          <pc:sldMk cId="3317610273" sldId="366"/>
        </pc:sldMkLst>
        <pc:spChg chg="mod">
          <ac:chgData name="현우 장" userId="7cec6360abfe52c5" providerId="LiveId" clId="{CF0751BB-3040-434F-8232-324BB2461C44}" dt="2023-06-14T00:43:07.374" v="985" actId="207"/>
          <ac:spMkLst>
            <pc:docMk/>
            <pc:sldMk cId="3317610273" sldId="366"/>
            <ac:spMk id="56" creationId="{40203808-D262-3164-0B14-CDFB5D006465}"/>
          </ac:spMkLst>
        </pc:spChg>
      </pc:sldChg>
    </pc:docChg>
  </pc:docChgLst>
  <pc:docChgLst>
    <pc:chgData name="장 현우" userId="7cec6360abfe52c5" providerId="LiveId" clId="{9095A773-FE24-437F-9F02-958630C51F7A}"/>
    <pc:docChg chg="undo custSel addSld delSld modSld sldOrd">
      <pc:chgData name="장 현우" userId="7cec6360abfe52c5" providerId="LiveId" clId="{9095A773-FE24-437F-9F02-958630C51F7A}" dt="2023-06-13T22:53:04.607" v="3185" actId="20577"/>
      <pc:docMkLst>
        <pc:docMk/>
      </pc:docMkLst>
      <pc:sldChg chg="modSp mod">
        <pc:chgData name="장 현우" userId="7cec6360abfe52c5" providerId="LiveId" clId="{9095A773-FE24-437F-9F02-958630C51F7A}" dt="2023-06-13T22:53:04.607" v="3185" actId="20577"/>
        <pc:sldMkLst>
          <pc:docMk/>
          <pc:sldMk cId="2451453977" sldId="328"/>
        </pc:sldMkLst>
        <pc:spChg chg="mod">
          <ac:chgData name="장 현우" userId="7cec6360abfe52c5" providerId="LiveId" clId="{9095A773-FE24-437F-9F02-958630C51F7A}" dt="2023-06-13T22:53:04.607" v="3185" actId="20577"/>
          <ac:spMkLst>
            <pc:docMk/>
            <pc:sldMk cId="2451453977" sldId="328"/>
            <ac:spMk id="9" creationId="{3FA87A73-3FF2-4334-AD42-AEC104EEA300}"/>
          </ac:spMkLst>
        </pc:spChg>
      </pc:sldChg>
      <pc:sldChg chg="addSp delSp modSp mod">
        <pc:chgData name="장 현우" userId="7cec6360abfe52c5" providerId="LiveId" clId="{9095A773-FE24-437F-9F02-958630C51F7A}" dt="2023-06-12T12:56:45.845" v="21" actId="14100"/>
        <pc:sldMkLst>
          <pc:docMk/>
          <pc:sldMk cId="3760288516" sldId="336"/>
        </pc:sldMkLst>
        <pc:spChg chg="add del">
          <ac:chgData name="장 현우" userId="7cec6360abfe52c5" providerId="LiveId" clId="{9095A773-FE24-437F-9F02-958630C51F7A}" dt="2023-06-12T12:53:36.307" v="11" actId="478"/>
          <ac:spMkLst>
            <pc:docMk/>
            <pc:sldMk cId="3760288516" sldId="336"/>
            <ac:spMk id="3" creationId="{B6F66808-203D-1A33-9461-9A9BCE1504B3}"/>
          </ac:spMkLst>
        </pc:spChg>
        <pc:spChg chg="add del">
          <ac:chgData name="장 현우" userId="7cec6360abfe52c5" providerId="LiveId" clId="{9095A773-FE24-437F-9F02-958630C51F7A}" dt="2023-06-12T12:53:42.751" v="14"/>
          <ac:spMkLst>
            <pc:docMk/>
            <pc:sldMk cId="3760288516" sldId="336"/>
            <ac:spMk id="4" creationId="{CB775750-69FA-86D5-44EC-56026FD31A2D}"/>
          </ac:spMkLst>
        </pc:spChg>
        <pc:spChg chg="del">
          <ac:chgData name="장 현우" userId="7cec6360abfe52c5" providerId="LiveId" clId="{9095A773-FE24-437F-9F02-958630C51F7A}" dt="2023-06-12T12:53:37.656" v="12" actId="478"/>
          <ac:spMkLst>
            <pc:docMk/>
            <pc:sldMk cId="3760288516" sldId="336"/>
            <ac:spMk id="6" creationId="{BF65716C-3CF8-10D4-05D3-21A80F61E67F}"/>
          </ac:spMkLst>
        </pc:spChg>
        <pc:spChg chg="mod">
          <ac:chgData name="장 현우" userId="7cec6360abfe52c5" providerId="LiveId" clId="{9095A773-FE24-437F-9F02-958630C51F7A}" dt="2023-06-12T12:53:31.493" v="9" actId="20577"/>
          <ac:spMkLst>
            <pc:docMk/>
            <pc:sldMk cId="3760288516" sldId="336"/>
            <ac:spMk id="9" creationId="{3FA87A73-3FF2-4334-AD42-AEC104EEA300}"/>
          </ac:spMkLst>
        </pc:spChg>
        <pc:picChg chg="add mod">
          <ac:chgData name="장 현우" userId="7cec6360abfe52c5" providerId="LiveId" clId="{9095A773-FE24-437F-9F02-958630C51F7A}" dt="2023-06-12T12:56:30.013" v="17" actId="1076"/>
          <ac:picMkLst>
            <pc:docMk/>
            <pc:sldMk cId="3760288516" sldId="336"/>
            <ac:picMk id="8" creationId="{1359F0F2-9A4A-2AD0-CAA8-9E63E328870F}"/>
          </ac:picMkLst>
        </pc:picChg>
        <pc:picChg chg="add mod">
          <ac:chgData name="장 현우" userId="7cec6360abfe52c5" providerId="LiveId" clId="{9095A773-FE24-437F-9F02-958630C51F7A}" dt="2023-06-12T12:56:45.845" v="21" actId="14100"/>
          <ac:picMkLst>
            <pc:docMk/>
            <pc:sldMk cId="3760288516" sldId="336"/>
            <ac:picMk id="11" creationId="{125FCEF9-F99A-4F6C-246F-02A4779BC059}"/>
          </ac:picMkLst>
        </pc:picChg>
      </pc:sldChg>
      <pc:sldChg chg="delSp modSp mod">
        <pc:chgData name="장 현우" userId="7cec6360abfe52c5" providerId="LiveId" clId="{9095A773-FE24-437F-9F02-958630C51F7A}" dt="2023-06-13T14:34:38.713" v="2375" actId="20577"/>
        <pc:sldMkLst>
          <pc:docMk/>
          <pc:sldMk cId="3313995737" sldId="347"/>
        </pc:sldMkLst>
        <pc:spChg chg="mod">
          <ac:chgData name="장 현우" userId="7cec6360abfe52c5" providerId="LiveId" clId="{9095A773-FE24-437F-9F02-958630C51F7A}" dt="2023-06-13T14:34:38.713" v="2375" actId="20577"/>
          <ac:spMkLst>
            <pc:docMk/>
            <pc:sldMk cId="3313995737" sldId="347"/>
            <ac:spMk id="9" creationId="{3FA87A73-3FF2-4334-AD42-AEC104EEA300}"/>
          </ac:spMkLst>
        </pc:spChg>
        <pc:picChg chg="del">
          <ac:chgData name="장 현우" userId="7cec6360abfe52c5" providerId="LiveId" clId="{9095A773-FE24-437F-9F02-958630C51F7A}" dt="2023-06-12T17:01:10.522" v="694" actId="478"/>
          <ac:picMkLst>
            <pc:docMk/>
            <pc:sldMk cId="3313995737" sldId="347"/>
            <ac:picMk id="7" creationId="{7785FED9-912D-E24A-17A8-8D93D3164DB4}"/>
          </ac:picMkLst>
        </pc:picChg>
        <pc:picChg chg="del">
          <ac:chgData name="장 현우" userId="7cec6360abfe52c5" providerId="LiveId" clId="{9095A773-FE24-437F-9F02-958630C51F7A}" dt="2023-06-12T17:01:10.522" v="694" actId="478"/>
          <ac:picMkLst>
            <pc:docMk/>
            <pc:sldMk cId="3313995737" sldId="347"/>
            <ac:picMk id="10" creationId="{8982EC7F-AA9B-5C6E-AF50-D907FE54FD0A}"/>
          </ac:picMkLst>
        </pc:picChg>
      </pc:sldChg>
      <pc:sldChg chg="addSp delSp modSp add del mod ord">
        <pc:chgData name="장 현우" userId="7cec6360abfe52c5" providerId="LiveId" clId="{9095A773-FE24-437F-9F02-958630C51F7A}" dt="2023-06-13T14:41:21.359" v="2415"/>
        <pc:sldMkLst>
          <pc:docMk/>
          <pc:sldMk cId="2366315014" sldId="352"/>
        </pc:sldMkLst>
        <pc:spChg chg="del">
          <ac:chgData name="장 현우" userId="7cec6360abfe52c5" providerId="LiveId" clId="{9095A773-FE24-437F-9F02-958630C51F7A}" dt="2023-06-12T17:06:11.769" v="991" actId="478"/>
          <ac:spMkLst>
            <pc:docMk/>
            <pc:sldMk cId="2366315014" sldId="352"/>
            <ac:spMk id="3" creationId="{722057B3-4FD2-999C-E20E-EF59DE81E3F3}"/>
          </ac:spMkLst>
        </pc:spChg>
        <pc:graphicFrameChg chg="mod modGraphic">
          <ac:chgData name="장 현우" userId="7cec6360abfe52c5" providerId="LiveId" clId="{9095A773-FE24-437F-9F02-958630C51F7A}" dt="2023-06-13T14:41:05.292" v="2413"/>
          <ac:graphicFrameMkLst>
            <pc:docMk/>
            <pc:sldMk cId="2366315014" sldId="352"/>
            <ac:graphicFrameMk id="2" creationId="{9198D614-CF6C-DAA7-B347-773EF59A6599}"/>
          </ac:graphicFrameMkLst>
        </pc:graphicFrameChg>
        <pc:picChg chg="del">
          <ac:chgData name="장 현우" userId="7cec6360abfe52c5" providerId="LiveId" clId="{9095A773-FE24-437F-9F02-958630C51F7A}" dt="2023-06-13T13:22:38.728" v="1208" actId="21"/>
          <ac:picMkLst>
            <pc:docMk/>
            <pc:sldMk cId="2366315014" sldId="352"/>
            <ac:picMk id="1026" creationId="{5BCAA258-8DA9-DA65-6EB4-EA9D842EA979}"/>
          </ac:picMkLst>
        </pc:picChg>
        <pc:picChg chg="del">
          <ac:chgData name="장 현우" userId="7cec6360abfe52c5" providerId="LiveId" clId="{9095A773-FE24-437F-9F02-958630C51F7A}" dt="2023-06-13T13:22:38.728" v="1208" actId="21"/>
          <ac:picMkLst>
            <pc:docMk/>
            <pc:sldMk cId="2366315014" sldId="352"/>
            <ac:picMk id="1028" creationId="{06D3B579-7BD2-D36A-7C15-9C5ADA64C16E}"/>
          </ac:picMkLst>
        </pc:picChg>
        <pc:picChg chg="add del">
          <ac:chgData name="장 현우" userId="7cec6360abfe52c5" providerId="LiveId" clId="{9095A773-FE24-437F-9F02-958630C51F7A}" dt="2023-06-13T14:41:21.359" v="2415"/>
          <ac:picMkLst>
            <pc:docMk/>
            <pc:sldMk cId="2366315014" sldId="352"/>
            <ac:picMk id="2050" creationId="{7D39CA8F-37CC-EAE7-9C2B-FDBC6BE7F7BA}"/>
          </ac:picMkLst>
        </pc:picChg>
      </pc:sldChg>
      <pc:sldChg chg="modSp mod">
        <pc:chgData name="장 현우" userId="7cec6360abfe52c5" providerId="LiveId" clId="{9095A773-FE24-437F-9F02-958630C51F7A}" dt="2023-06-13T13:22:26.981" v="1205" actId="20577"/>
        <pc:sldMkLst>
          <pc:docMk/>
          <pc:sldMk cId="2624586506" sldId="355"/>
        </pc:sldMkLst>
        <pc:spChg chg="mod">
          <ac:chgData name="장 현우" userId="7cec6360abfe52c5" providerId="LiveId" clId="{9095A773-FE24-437F-9F02-958630C51F7A}" dt="2023-06-13T13:22:26.981" v="1205" actId="20577"/>
          <ac:spMkLst>
            <pc:docMk/>
            <pc:sldMk cId="2624586506" sldId="355"/>
            <ac:spMk id="18" creationId="{00000000-0000-0000-0000-000000000000}"/>
          </ac:spMkLst>
        </pc:spChg>
      </pc:sldChg>
      <pc:sldChg chg="addSp delSp modSp mod">
        <pc:chgData name="장 현우" userId="7cec6360abfe52c5" providerId="LiveId" clId="{9095A773-FE24-437F-9F02-958630C51F7A}" dt="2023-06-13T14:37:52.740" v="2402" actId="1076"/>
        <pc:sldMkLst>
          <pc:docMk/>
          <pc:sldMk cId="1619829293" sldId="358"/>
        </pc:sldMkLst>
        <pc:spChg chg="add del mod">
          <ac:chgData name="장 현우" userId="7cec6360abfe52c5" providerId="LiveId" clId="{9095A773-FE24-437F-9F02-958630C51F7A}" dt="2023-06-13T14:31:30.265" v="1839" actId="478"/>
          <ac:spMkLst>
            <pc:docMk/>
            <pc:sldMk cId="1619829293" sldId="358"/>
            <ac:spMk id="2" creationId="{F50087B9-A13C-7CA2-8B8C-EF87656CE916}"/>
          </ac:spMkLst>
        </pc:spChg>
        <pc:spChg chg="add del mod">
          <ac:chgData name="장 현우" userId="7cec6360abfe52c5" providerId="LiveId" clId="{9095A773-FE24-437F-9F02-958630C51F7A}" dt="2023-06-13T14:36:09.887" v="2377"/>
          <ac:spMkLst>
            <pc:docMk/>
            <pc:sldMk cId="1619829293" sldId="358"/>
            <ac:spMk id="3" creationId="{A583DC0C-128F-3E26-D3DF-681DB5DE2101}"/>
          </ac:spMkLst>
        </pc:spChg>
        <pc:spChg chg="mod">
          <ac:chgData name="장 현우" userId="7cec6360abfe52c5" providerId="LiveId" clId="{9095A773-FE24-437F-9F02-958630C51F7A}" dt="2023-06-13T14:37:41.348" v="2396" actId="20577"/>
          <ac:spMkLst>
            <pc:docMk/>
            <pc:sldMk cId="1619829293" sldId="358"/>
            <ac:spMk id="9" creationId="{3FA87A73-3FF2-4334-AD42-AEC104EEA300}"/>
          </ac:spMkLst>
        </pc:spChg>
        <pc:picChg chg="add mod">
          <ac:chgData name="장 현우" userId="7cec6360abfe52c5" providerId="LiveId" clId="{9095A773-FE24-437F-9F02-958630C51F7A}" dt="2023-06-13T14:37:52.740" v="2402" actId="1076"/>
          <ac:picMkLst>
            <pc:docMk/>
            <pc:sldMk cId="1619829293" sldId="358"/>
            <ac:picMk id="7" creationId="{E5929077-FFB9-76CE-12DA-5CA657415C1C}"/>
          </ac:picMkLst>
        </pc:picChg>
        <pc:picChg chg="add mod">
          <ac:chgData name="장 현우" userId="7cec6360abfe52c5" providerId="LiveId" clId="{9095A773-FE24-437F-9F02-958630C51F7A}" dt="2023-06-13T14:37:50.765" v="2401" actId="1076"/>
          <ac:picMkLst>
            <pc:docMk/>
            <pc:sldMk cId="1619829293" sldId="358"/>
            <ac:picMk id="10" creationId="{38C73A4D-CDCD-3D44-F3FF-E3DC77FA847C}"/>
          </ac:picMkLst>
        </pc:picChg>
      </pc:sldChg>
      <pc:sldChg chg="addSp delSp modSp mod">
        <pc:chgData name="장 현우" userId="7cec6360abfe52c5" providerId="LiveId" clId="{9095A773-FE24-437F-9F02-958630C51F7A}" dt="2023-06-13T15:28:30.861" v="2591" actId="14100"/>
        <pc:sldMkLst>
          <pc:docMk/>
          <pc:sldMk cId="3845971671" sldId="359"/>
        </pc:sldMkLst>
        <pc:spChg chg="add del">
          <ac:chgData name="장 현우" userId="7cec6360abfe52c5" providerId="LiveId" clId="{9095A773-FE24-437F-9F02-958630C51F7A}" dt="2023-06-13T15:28:10.411" v="2583" actId="22"/>
          <ac:spMkLst>
            <pc:docMk/>
            <pc:sldMk cId="3845971671" sldId="359"/>
            <ac:spMk id="19" creationId="{23F2FA9F-5970-F584-D623-90D89ABC1199}"/>
          </ac:spMkLst>
        </pc:spChg>
        <pc:spChg chg="add del">
          <ac:chgData name="장 현우" userId="7cec6360abfe52c5" providerId="LiveId" clId="{9095A773-FE24-437F-9F02-958630C51F7A}" dt="2023-06-13T15:28:14.050" v="2585" actId="22"/>
          <ac:spMkLst>
            <pc:docMk/>
            <pc:sldMk cId="3845971671" sldId="359"/>
            <ac:spMk id="21" creationId="{51AEE386-4246-5BFA-0935-3C3A9160A3F4}"/>
          </ac:spMkLst>
        </pc:spChg>
        <pc:spChg chg="mod">
          <ac:chgData name="장 현우" userId="7cec6360abfe52c5" providerId="LiveId" clId="{9095A773-FE24-437F-9F02-958630C51F7A}" dt="2023-06-13T15:21:11.739" v="2580" actId="1076"/>
          <ac:spMkLst>
            <pc:docMk/>
            <pc:sldMk cId="3845971671" sldId="359"/>
            <ac:spMk id="31" creationId="{4D914C31-CE78-583F-E2F7-8DCA580CEDF8}"/>
          </ac:spMkLst>
        </pc:spChg>
        <pc:picChg chg="add mod ord">
          <ac:chgData name="장 현우" userId="7cec6360abfe52c5" providerId="LiveId" clId="{9095A773-FE24-437F-9F02-958630C51F7A}" dt="2023-06-13T14:00:48.593" v="1350" actId="1076"/>
          <ac:picMkLst>
            <pc:docMk/>
            <pc:sldMk cId="3845971671" sldId="359"/>
            <ac:picMk id="3" creationId="{9494411D-B428-D658-B1FE-A4D24B84B7A4}"/>
          </ac:picMkLst>
        </pc:picChg>
        <pc:picChg chg="add del mod ord">
          <ac:chgData name="장 현우" userId="7cec6360abfe52c5" providerId="LiveId" clId="{9095A773-FE24-437F-9F02-958630C51F7A}" dt="2023-06-13T15:20:20.410" v="2527" actId="478"/>
          <ac:picMkLst>
            <pc:docMk/>
            <pc:sldMk cId="3845971671" sldId="359"/>
            <ac:picMk id="4" creationId="{3FDAF51B-201F-81BA-976A-5B87D6FB2918}"/>
          </ac:picMkLst>
        </pc:picChg>
        <pc:picChg chg="mod">
          <ac:chgData name="장 현우" userId="7cec6360abfe52c5" providerId="LiveId" clId="{9095A773-FE24-437F-9F02-958630C51F7A}" dt="2023-06-13T15:20:24.313" v="2531" actId="1076"/>
          <ac:picMkLst>
            <pc:docMk/>
            <pc:sldMk cId="3845971671" sldId="359"/>
            <ac:picMk id="6" creationId="{1B97A7DB-52CE-BA5F-895C-1A411FE5869C}"/>
          </ac:picMkLst>
        </pc:picChg>
        <pc:picChg chg="add del mod ord">
          <ac:chgData name="장 현우" userId="7cec6360abfe52c5" providerId="LiveId" clId="{9095A773-FE24-437F-9F02-958630C51F7A}" dt="2023-06-13T15:19:35.673" v="2514" actId="478"/>
          <ac:picMkLst>
            <pc:docMk/>
            <pc:sldMk cId="3845971671" sldId="359"/>
            <ac:picMk id="8" creationId="{F9466EC8-9428-662D-EAF0-1EE8489EA30C}"/>
          </ac:picMkLst>
        </pc:picChg>
        <pc:picChg chg="add del mod">
          <ac:chgData name="장 현우" userId="7cec6360abfe52c5" providerId="LiveId" clId="{9095A773-FE24-437F-9F02-958630C51F7A}" dt="2023-06-13T15:28:09.155" v="2581" actId="478"/>
          <ac:picMkLst>
            <pc:docMk/>
            <pc:sldMk cId="3845971671" sldId="359"/>
            <ac:picMk id="12" creationId="{9295040B-9892-363E-9268-AC00BE3CADE6}"/>
          </ac:picMkLst>
        </pc:picChg>
        <pc:picChg chg="add mod ord">
          <ac:chgData name="장 현우" userId="7cec6360abfe52c5" providerId="LiveId" clId="{9095A773-FE24-437F-9F02-958630C51F7A}" dt="2023-06-13T15:20:45.823" v="2537" actId="14100"/>
          <ac:picMkLst>
            <pc:docMk/>
            <pc:sldMk cId="3845971671" sldId="359"/>
            <ac:picMk id="13" creationId="{2FFB7363-8644-DB0F-978E-79621636CE6B}"/>
          </ac:picMkLst>
        </pc:picChg>
        <pc:picChg chg="add mod">
          <ac:chgData name="장 현우" userId="7cec6360abfe52c5" providerId="LiveId" clId="{9095A773-FE24-437F-9F02-958630C51F7A}" dt="2023-06-13T15:28:30.861" v="2591" actId="14100"/>
          <ac:picMkLst>
            <pc:docMk/>
            <pc:sldMk cId="3845971671" sldId="359"/>
            <ac:picMk id="24" creationId="{07525E0F-C6A7-2A86-B910-3323868B3E8E}"/>
          </ac:picMkLst>
        </pc:picChg>
        <pc:picChg chg="del">
          <ac:chgData name="장 현우" userId="7cec6360abfe52c5" providerId="LiveId" clId="{9095A773-FE24-437F-9F02-958630C51F7A}" dt="2023-06-13T14:00:31.515" v="1342" actId="478"/>
          <ac:picMkLst>
            <pc:docMk/>
            <pc:sldMk cId="3845971671" sldId="359"/>
            <ac:picMk id="25" creationId="{15A1E255-D34D-D016-680D-03D68D7C1839}"/>
          </ac:picMkLst>
        </pc:picChg>
        <pc:picChg chg="del">
          <ac:chgData name="장 현우" userId="7cec6360abfe52c5" providerId="LiveId" clId="{9095A773-FE24-437F-9F02-958630C51F7A}" dt="2023-06-13T14:00:31.858" v="1343" actId="478"/>
          <ac:picMkLst>
            <pc:docMk/>
            <pc:sldMk cId="3845971671" sldId="359"/>
            <ac:picMk id="27" creationId="{AEA2C846-C5A7-9CB7-8A32-4D372C5FE77E}"/>
          </ac:picMkLst>
        </pc:picChg>
        <pc:picChg chg="del">
          <ac:chgData name="장 현우" userId="7cec6360abfe52c5" providerId="LiveId" clId="{9095A773-FE24-437F-9F02-958630C51F7A}" dt="2023-06-13T14:05:04.058" v="1373" actId="478"/>
          <ac:picMkLst>
            <pc:docMk/>
            <pc:sldMk cId="3845971671" sldId="359"/>
            <ac:picMk id="35" creationId="{C0F2C6BC-48E9-CFD9-3C80-315DBD50B7BE}"/>
          </ac:picMkLst>
        </pc:picChg>
      </pc:sldChg>
      <pc:sldChg chg="addSp delSp modSp mod">
        <pc:chgData name="장 현우" userId="7cec6360abfe52c5" providerId="LiveId" clId="{9095A773-FE24-437F-9F02-958630C51F7A}" dt="2023-06-13T14:42:42.012" v="2422" actId="21"/>
        <pc:sldMkLst>
          <pc:docMk/>
          <pc:sldMk cId="3928846260" sldId="360"/>
        </pc:sldMkLst>
        <pc:spChg chg="mod">
          <ac:chgData name="장 현우" userId="7cec6360abfe52c5" providerId="LiveId" clId="{9095A773-FE24-437F-9F02-958630C51F7A}" dt="2023-06-13T14:29:39.538" v="1788" actId="1076"/>
          <ac:spMkLst>
            <pc:docMk/>
            <pc:sldMk cId="3928846260" sldId="360"/>
            <ac:spMk id="3" creationId="{0466166C-2281-18B3-4A15-3344098936A7}"/>
          </ac:spMkLst>
        </pc:spChg>
        <pc:spChg chg="del">
          <ac:chgData name="장 현우" userId="7cec6360abfe52c5" providerId="LiveId" clId="{9095A773-FE24-437F-9F02-958630C51F7A}" dt="2023-06-13T13:24:19.630" v="1332" actId="478"/>
          <ac:spMkLst>
            <pc:docMk/>
            <pc:sldMk cId="3928846260" sldId="360"/>
            <ac:spMk id="10" creationId="{9291B80B-85C3-8577-FA65-B4D6EE640A79}"/>
          </ac:spMkLst>
        </pc:spChg>
        <pc:spChg chg="del">
          <ac:chgData name="장 현우" userId="7cec6360abfe52c5" providerId="LiveId" clId="{9095A773-FE24-437F-9F02-958630C51F7A}" dt="2023-06-13T13:24:19.630" v="1332" actId="478"/>
          <ac:spMkLst>
            <pc:docMk/>
            <pc:sldMk cId="3928846260" sldId="360"/>
            <ac:spMk id="11" creationId="{BCAE70F2-04BC-C609-7D57-34CFEE69EB94}"/>
          </ac:spMkLst>
        </pc:spChg>
        <pc:spChg chg="del">
          <ac:chgData name="장 현우" userId="7cec6360abfe52c5" providerId="LiveId" clId="{9095A773-FE24-437F-9F02-958630C51F7A}" dt="2023-06-13T13:24:19.630" v="1332" actId="478"/>
          <ac:spMkLst>
            <pc:docMk/>
            <pc:sldMk cId="3928846260" sldId="360"/>
            <ac:spMk id="12" creationId="{8232F806-690C-B183-6620-252C8B6BBB3E}"/>
          </ac:spMkLst>
        </pc:spChg>
        <pc:picChg chg="mod">
          <ac:chgData name="장 현우" userId="7cec6360abfe52c5" providerId="LiveId" clId="{9095A773-FE24-437F-9F02-958630C51F7A}" dt="2023-06-13T13:24:40.222" v="1340" actId="14100"/>
          <ac:picMkLst>
            <pc:docMk/>
            <pc:sldMk cId="3928846260" sldId="360"/>
            <ac:picMk id="2" creationId="{AD0C7395-82DC-4030-5F10-F829A2B7F140}"/>
          </ac:picMkLst>
        </pc:picChg>
        <pc:picChg chg="del">
          <ac:chgData name="장 현우" userId="7cec6360abfe52c5" providerId="LiveId" clId="{9095A773-FE24-437F-9F02-958630C51F7A}" dt="2023-06-13T13:24:19.630" v="1332" actId="478"/>
          <ac:picMkLst>
            <pc:docMk/>
            <pc:sldMk cId="3928846260" sldId="360"/>
            <ac:picMk id="6" creationId="{DB89EF74-E442-F866-689F-567BF6C57464}"/>
          </ac:picMkLst>
        </pc:picChg>
        <pc:picChg chg="del">
          <ac:chgData name="장 현우" userId="7cec6360abfe52c5" providerId="LiveId" clId="{9095A773-FE24-437F-9F02-958630C51F7A}" dt="2023-06-13T13:24:19.630" v="1332" actId="478"/>
          <ac:picMkLst>
            <pc:docMk/>
            <pc:sldMk cId="3928846260" sldId="360"/>
            <ac:picMk id="8" creationId="{2F9C4D3B-21EA-79E9-DF0D-80E376CFBAC1}"/>
          </ac:picMkLst>
        </pc:picChg>
        <pc:picChg chg="add del mod">
          <ac:chgData name="장 현우" userId="7cec6360abfe52c5" providerId="LiveId" clId="{9095A773-FE24-437F-9F02-958630C51F7A}" dt="2023-06-13T14:42:42.012" v="2422" actId="21"/>
          <ac:picMkLst>
            <pc:docMk/>
            <pc:sldMk cId="3928846260" sldId="360"/>
            <ac:picMk id="3074" creationId="{108E8196-D84E-135F-2CE6-0E5749C3B737}"/>
          </ac:picMkLst>
        </pc:picChg>
      </pc:sldChg>
      <pc:sldChg chg="modSp mod ord">
        <pc:chgData name="장 현우" userId="7cec6360abfe52c5" providerId="LiveId" clId="{9095A773-FE24-437F-9F02-958630C51F7A}" dt="2023-06-13T14:48:30.032" v="2513" actId="20577"/>
        <pc:sldMkLst>
          <pc:docMk/>
          <pc:sldMk cId="1929066943" sldId="361"/>
        </pc:sldMkLst>
        <pc:spChg chg="mod">
          <ac:chgData name="장 현우" userId="7cec6360abfe52c5" providerId="LiveId" clId="{9095A773-FE24-437F-9F02-958630C51F7A}" dt="2023-06-13T14:48:30.032" v="2513" actId="20577"/>
          <ac:spMkLst>
            <pc:docMk/>
            <pc:sldMk cId="1929066943" sldId="361"/>
            <ac:spMk id="13" creationId="{A83B5667-1302-5A26-88BF-2F2A85DFF37F}"/>
          </ac:spMkLst>
        </pc:spChg>
      </pc:sldChg>
      <pc:sldChg chg="addSp delSp modSp new del mod">
        <pc:chgData name="장 현우" userId="7cec6360abfe52c5" providerId="LiveId" clId="{9095A773-FE24-437F-9F02-958630C51F7A}" dt="2023-06-12T17:04:07.670" v="729" actId="47"/>
        <pc:sldMkLst>
          <pc:docMk/>
          <pc:sldMk cId="1000054834" sldId="362"/>
        </pc:sldMkLst>
        <pc:grpChg chg="add del mod">
          <ac:chgData name="장 현우" userId="7cec6360abfe52c5" providerId="LiveId" clId="{9095A773-FE24-437F-9F02-958630C51F7A}" dt="2023-06-12T14:28:57.042" v="53" actId="21"/>
          <ac:grpSpMkLst>
            <pc:docMk/>
            <pc:sldMk cId="1000054834" sldId="362"/>
            <ac:grpSpMk id="13" creationId="{6C7DB537-8BF6-842D-748D-CF01D5FFCF17}"/>
          </ac:grpSpMkLst>
        </pc:grpChg>
        <pc:picChg chg="add del">
          <ac:chgData name="장 현우" userId="7cec6360abfe52c5" providerId="LiveId" clId="{9095A773-FE24-437F-9F02-958630C51F7A}" dt="2023-06-12T14:27:29.888" v="34" actId="478"/>
          <ac:picMkLst>
            <pc:docMk/>
            <pc:sldMk cId="1000054834" sldId="362"/>
            <ac:picMk id="6" creationId="{A49EA751-9103-659B-1060-AF28B34A4F70}"/>
          </ac:picMkLst>
        </pc:picChg>
        <pc:picChg chg="add del mod">
          <ac:chgData name="장 현우" userId="7cec6360abfe52c5" providerId="LiveId" clId="{9095A773-FE24-437F-9F02-958630C51F7A}" dt="2023-06-12T14:27:29.888" v="34" actId="478"/>
          <ac:picMkLst>
            <pc:docMk/>
            <pc:sldMk cId="1000054834" sldId="362"/>
            <ac:picMk id="8" creationId="{CEDA4B9C-33DF-866B-2881-9FC7688C7A45}"/>
          </ac:picMkLst>
        </pc:picChg>
        <pc:picChg chg="add mod">
          <ac:chgData name="장 현우" userId="7cec6360abfe52c5" providerId="LiveId" clId="{9095A773-FE24-437F-9F02-958630C51F7A}" dt="2023-06-12T14:28:29.729" v="50" actId="164"/>
          <ac:picMkLst>
            <pc:docMk/>
            <pc:sldMk cId="1000054834" sldId="362"/>
            <ac:picMk id="10" creationId="{D437EDFC-08A4-726F-B6C8-657F0B205089}"/>
          </ac:picMkLst>
        </pc:picChg>
        <pc:picChg chg="add mod modCrop">
          <ac:chgData name="장 현우" userId="7cec6360abfe52c5" providerId="LiveId" clId="{9095A773-FE24-437F-9F02-958630C51F7A}" dt="2023-06-12T14:28:29.729" v="50" actId="164"/>
          <ac:picMkLst>
            <pc:docMk/>
            <pc:sldMk cId="1000054834" sldId="362"/>
            <ac:picMk id="12" creationId="{CE7DDB5B-6EA0-E0DC-734A-B09F50016AAC}"/>
          </ac:picMkLst>
        </pc:picChg>
      </pc:sldChg>
      <pc:sldChg chg="addSp delSp modSp add mod ord">
        <pc:chgData name="장 현우" userId="7cec6360abfe52c5" providerId="LiveId" clId="{9095A773-FE24-437F-9F02-958630C51F7A}" dt="2023-06-12T17:04:17.304" v="731"/>
        <pc:sldMkLst>
          <pc:docMk/>
          <pc:sldMk cId="3747080708" sldId="363"/>
        </pc:sldMkLst>
        <pc:spChg chg="del mod">
          <ac:chgData name="장 현우" userId="7cec6360abfe52c5" providerId="LiveId" clId="{9095A773-FE24-437F-9F02-958630C51F7A}" dt="2023-06-12T15:47:12.113" v="105" actId="478"/>
          <ac:spMkLst>
            <pc:docMk/>
            <pc:sldMk cId="3747080708" sldId="363"/>
            <ac:spMk id="9" creationId="{3FA87A73-3FF2-4334-AD42-AEC104EEA300}"/>
          </ac:spMkLst>
        </pc:spChg>
        <pc:spChg chg="add del mod">
          <ac:chgData name="장 현우" userId="7cec6360abfe52c5" providerId="LiveId" clId="{9095A773-FE24-437F-9F02-958630C51F7A}" dt="2023-06-12T15:55:50.333" v="133"/>
          <ac:spMkLst>
            <pc:docMk/>
            <pc:sldMk cId="3747080708" sldId="363"/>
            <ac:spMk id="32" creationId="{8D75164F-EA57-1F84-57DD-147F553731F8}"/>
          </ac:spMkLst>
        </pc:spChg>
        <pc:spChg chg="add del mod">
          <ac:chgData name="장 현우" userId="7cec6360abfe52c5" providerId="LiveId" clId="{9095A773-FE24-437F-9F02-958630C51F7A}" dt="2023-06-12T15:55:50.333" v="133"/>
          <ac:spMkLst>
            <pc:docMk/>
            <pc:sldMk cId="3747080708" sldId="363"/>
            <ac:spMk id="33" creationId="{D100A980-E310-9BCC-39DA-1316A94FCA1F}"/>
          </ac:spMkLst>
        </pc:spChg>
        <pc:grpChg chg="add del mod">
          <ac:chgData name="장 현우" userId="7cec6360abfe52c5" providerId="LiveId" clId="{9095A773-FE24-437F-9F02-958630C51F7A}" dt="2023-06-12T15:42:24.372" v="67" actId="478"/>
          <ac:grpSpMkLst>
            <pc:docMk/>
            <pc:sldMk cId="3747080708" sldId="363"/>
            <ac:grpSpMk id="2" creationId="{B7398C6A-F54F-5A04-51AB-0DD3C32F7007}"/>
          </ac:grpSpMkLst>
        </pc:grpChg>
        <pc:grpChg chg="add del mod">
          <ac:chgData name="장 현우" userId="7cec6360abfe52c5" providerId="LiveId" clId="{9095A773-FE24-437F-9F02-958630C51F7A}" dt="2023-06-12T16:51:09.305" v="379" actId="478"/>
          <ac:grpSpMkLst>
            <pc:docMk/>
            <pc:sldMk cId="3747080708" sldId="363"/>
            <ac:grpSpMk id="26" creationId="{31D207CA-451D-ABDD-91A7-F6D395EB5C1C}"/>
          </ac:grpSpMkLst>
        </pc:grpChg>
        <pc:grpChg chg="add mod">
          <ac:chgData name="장 현우" userId="7cec6360abfe52c5" providerId="LiveId" clId="{9095A773-FE24-437F-9F02-958630C51F7A}" dt="2023-06-12T16:51:14.616" v="381" actId="14100"/>
          <ac:grpSpMkLst>
            <pc:docMk/>
            <pc:sldMk cId="3747080708" sldId="363"/>
            <ac:grpSpMk id="38" creationId="{DACEFBC9-597A-3F7F-39F1-849066D7B476}"/>
          </ac:grpSpMkLst>
        </pc:grpChg>
        <pc:graphicFrameChg chg="add mod modGraphic">
          <ac:chgData name="장 현우" userId="7cec6360abfe52c5" providerId="LiveId" clId="{9095A773-FE24-437F-9F02-958630C51F7A}" dt="2023-06-12T16:59:58.993" v="646" actId="113"/>
          <ac:graphicFrameMkLst>
            <pc:docMk/>
            <pc:sldMk cId="3747080708" sldId="363"/>
            <ac:graphicFrameMk id="31" creationId="{4C957E83-411F-F6EE-3117-BD75FA6DA550}"/>
          </ac:graphicFrameMkLst>
        </pc:graphicFrameChg>
        <pc:picChg chg="mod">
          <ac:chgData name="장 현우" userId="7cec6360abfe52c5" providerId="LiveId" clId="{9095A773-FE24-437F-9F02-958630C51F7A}" dt="2023-06-12T14:29:03.308" v="56"/>
          <ac:picMkLst>
            <pc:docMk/>
            <pc:sldMk cId="3747080708" sldId="363"/>
            <ac:picMk id="3" creationId="{81089952-DE6F-1BD0-3538-5B5CAABB61B5}"/>
          </ac:picMkLst>
        </pc:picChg>
        <pc:picChg chg="mod">
          <ac:chgData name="장 현우" userId="7cec6360abfe52c5" providerId="LiveId" clId="{9095A773-FE24-437F-9F02-958630C51F7A}" dt="2023-06-12T14:29:03.308" v="56"/>
          <ac:picMkLst>
            <pc:docMk/>
            <pc:sldMk cId="3747080708" sldId="363"/>
            <ac:picMk id="4" creationId="{AABAB605-827C-CEAE-0512-AC29D42B1A90}"/>
          </ac:picMkLst>
        </pc:picChg>
        <pc:picChg chg="del">
          <ac:chgData name="장 현우" userId="7cec6360abfe52c5" providerId="LiveId" clId="{9095A773-FE24-437F-9F02-958630C51F7A}" dt="2023-06-12T14:29:00.426" v="54" actId="478"/>
          <ac:picMkLst>
            <pc:docMk/>
            <pc:sldMk cId="3747080708" sldId="363"/>
            <ac:picMk id="7" creationId="{7785FED9-912D-E24A-17A8-8D93D3164DB4}"/>
          </ac:picMkLst>
        </pc:picChg>
        <pc:picChg chg="add del mod">
          <ac:chgData name="장 현우" userId="7cec6360abfe52c5" providerId="LiveId" clId="{9095A773-FE24-437F-9F02-958630C51F7A}" dt="2023-06-12T15:27:53.190" v="64" actId="478"/>
          <ac:picMkLst>
            <pc:docMk/>
            <pc:sldMk cId="3747080708" sldId="363"/>
            <ac:picMk id="8" creationId="{28269B55-1A07-D00C-90C7-3B4BEE3B5556}"/>
          </ac:picMkLst>
        </pc:picChg>
        <pc:picChg chg="del">
          <ac:chgData name="장 현우" userId="7cec6360abfe52c5" providerId="LiveId" clId="{9095A773-FE24-437F-9F02-958630C51F7A}" dt="2023-06-12T14:29:00.426" v="54" actId="478"/>
          <ac:picMkLst>
            <pc:docMk/>
            <pc:sldMk cId="3747080708" sldId="363"/>
            <ac:picMk id="10" creationId="{8982EC7F-AA9B-5C6E-AF50-D907FE54FD0A}"/>
          </ac:picMkLst>
        </pc:picChg>
        <pc:picChg chg="add del mod">
          <ac:chgData name="장 현우" userId="7cec6360abfe52c5" providerId="LiveId" clId="{9095A773-FE24-437F-9F02-958630C51F7A}" dt="2023-06-12T15:42:29.355" v="69" actId="478"/>
          <ac:picMkLst>
            <pc:docMk/>
            <pc:sldMk cId="3747080708" sldId="363"/>
            <ac:picMk id="12" creationId="{60932E63-90FD-594A-B949-91158C9D8814}"/>
          </ac:picMkLst>
        </pc:picChg>
        <pc:picChg chg="add mod modCrop">
          <ac:chgData name="장 현우" userId="7cec6360abfe52c5" providerId="LiveId" clId="{9095A773-FE24-437F-9F02-958630C51F7A}" dt="2023-06-12T15:45:56.124" v="98" actId="164"/>
          <ac:picMkLst>
            <pc:docMk/>
            <pc:sldMk cId="3747080708" sldId="363"/>
            <ac:picMk id="14" creationId="{E9263DF5-5DDC-28FC-E925-91187689F00A}"/>
          </ac:picMkLst>
        </pc:picChg>
        <pc:picChg chg="add mod">
          <ac:chgData name="장 현우" userId="7cec6360abfe52c5" providerId="LiveId" clId="{9095A773-FE24-437F-9F02-958630C51F7A}" dt="2023-06-12T15:53:52.408" v="118" actId="14100"/>
          <ac:picMkLst>
            <pc:docMk/>
            <pc:sldMk cId="3747080708" sldId="363"/>
            <ac:picMk id="20" creationId="{2CA500C1-F7B2-D6AC-CF4C-0C39FDFE1781}"/>
          </ac:picMkLst>
        </pc:picChg>
        <pc:picChg chg="add mod">
          <ac:chgData name="장 현우" userId="7cec6360abfe52c5" providerId="LiveId" clId="{9095A773-FE24-437F-9F02-958630C51F7A}" dt="2023-06-12T16:59:35.857" v="642" actId="1076"/>
          <ac:picMkLst>
            <pc:docMk/>
            <pc:sldMk cId="3747080708" sldId="363"/>
            <ac:picMk id="22" creationId="{38D650A8-851F-64FE-A9E7-789832890832}"/>
          </ac:picMkLst>
        </pc:picChg>
        <pc:picChg chg="add mod">
          <ac:chgData name="장 현우" userId="7cec6360abfe52c5" providerId="LiveId" clId="{9095A773-FE24-437F-9F02-958630C51F7A}" dt="2023-06-12T16:59:35.857" v="642" actId="1076"/>
          <ac:picMkLst>
            <pc:docMk/>
            <pc:sldMk cId="3747080708" sldId="363"/>
            <ac:picMk id="24" creationId="{FE1A9B21-36AF-1000-B7C4-554EE0AA39E2}"/>
          </ac:picMkLst>
        </pc:picChg>
        <pc:picChg chg="add mod modCrop">
          <ac:chgData name="장 현우" userId="7cec6360abfe52c5" providerId="LiveId" clId="{9095A773-FE24-437F-9F02-958630C51F7A}" dt="2023-06-12T15:46:05.187" v="99" actId="732"/>
          <ac:picMkLst>
            <pc:docMk/>
            <pc:sldMk cId="3747080708" sldId="363"/>
            <ac:picMk id="25" creationId="{6BEF278B-80CA-481F-B9FF-D3A36B8FA09A}"/>
          </ac:picMkLst>
        </pc:picChg>
        <pc:picChg chg="add del mod">
          <ac:chgData name="장 현우" userId="7cec6360abfe52c5" providerId="LiveId" clId="{9095A773-FE24-437F-9F02-958630C51F7A}" dt="2023-06-12T15:53:32.417" v="112" actId="478"/>
          <ac:picMkLst>
            <pc:docMk/>
            <pc:sldMk cId="3747080708" sldId="363"/>
            <ac:picMk id="28" creationId="{3C21E175-F62E-4110-0EBA-B16DC61701A1}"/>
          </ac:picMkLst>
        </pc:picChg>
        <pc:picChg chg="add mod">
          <ac:chgData name="장 현우" userId="7cec6360abfe52c5" providerId="LiveId" clId="{9095A773-FE24-437F-9F02-958630C51F7A}" dt="2023-06-12T16:59:37.353" v="643" actId="1076"/>
          <ac:picMkLst>
            <pc:docMk/>
            <pc:sldMk cId="3747080708" sldId="363"/>
            <ac:picMk id="30" creationId="{EE8787C1-3BD2-9493-2E05-C7AE38BF41B9}"/>
          </ac:picMkLst>
        </pc:picChg>
        <pc:picChg chg="add mod modCrop">
          <ac:chgData name="장 현우" userId="7cec6360abfe52c5" providerId="LiveId" clId="{9095A773-FE24-437F-9F02-958630C51F7A}" dt="2023-06-12T16:51:07.765" v="378" actId="164"/>
          <ac:picMkLst>
            <pc:docMk/>
            <pc:sldMk cId="3747080708" sldId="363"/>
            <ac:picMk id="35" creationId="{1AE30F74-400C-3818-3267-A04BD3FADE11}"/>
          </ac:picMkLst>
        </pc:picChg>
        <pc:picChg chg="add mod modCrop">
          <ac:chgData name="장 현우" userId="7cec6360abfe52c5" providerId="LiveId" clId="{9095A773-FE24-437F-9F02-958630C51F7A}" dt="2023-06-12T16:51:07.765" v="378" actId="164"/>
          <ac:picMkLst>
            <pc:docMk/>
            <pc:sldMk cId="3747080708" sldId="363"/>
            <ac:picMk id="37" creationId="{38E609E0-781B-C064-E1DE-210EDFAE1C1A}"/>
          </ac:picMkLst>
        </pc:picChg>
      </pc:sldChg>
      <pc:sldChg chg="addSp delSp modSp add mod">
        <pc:chgData name="장 현우" userId="7cec6360abfe52c5" providerId="LiveId" clId="{9095A773-FE24-437F-9F02-958630C51F7A}" dt="2023-06-13T14:28:44.019" v="1787" actId="20577"/>
        <pc:sldMkLst>
          <pc:docMk/>
          <pc:sldMk cId="65351070" sldId="364"/>
        </pc:sldMkLst>
        <pc:spChg chg="add mod">
          <ac:chgData name="장 현우" userId="7cec6360abfe52c5" providerId="LiveId" clId="{9095A773-FE24-437F-9F02-958630C51F7A}" dt="2023-06-13T14:28:44.019" v="1787" actId="20577"/>
          <ac:spMkLst>
            <pc:docMk/>
            <pc:sldMk cId="65351070" sldId="364"/>
            <ac:spMk id="3" creationId="{8F808336-4D31-BEEF-F97E-B8AC41B7E8F7}"/>
          </ac:spMkLst>
        </pc:spChg>
        <pc:spChg chg="mod">
          <ac:chgData name="장 현우" userId="7cec6360abfe52c5" providerId="LiveId" clId="{9095A773-FE24-437F-9F02-958630C51F7A}" dt="2023-06-13T14:27:45.392" v="1638" actId="6549"/>
          <ac:spMkLst>
            <pc:docMk/>
            <pc:sldMk cId="65351070" sldId="364"/>
            <ac:spMk id="9" creationId="{3FA87A73-3FF2-4334-AD42-AEC104EEA300}"/>
          </ac:spMkLst>
        </pc:spChg>
        <pc:spChg chg="del">
          <ac:chgData name="장 현우" userId="7cec6360abfe52c5" providerId="LiveId" clId="{9095A773-FE24-437F-9F02-958630C51F7A}" dt="2023-06-13T12:08:30.155" v="1019" actId="478"/>
          <ac:spMkLst>
            <pc:docMk/>
            <pc:sldMk cId="65351070" sldId="364"/>
            <ac:spMk id="13" creationId="{A83B5667-1302-5A26-88BF-2F2A85DFF37F}"/>
          </ac:spMkLst>
        </pc:spChg>
        <pc:spChg chg="del">
          <ac:chgData name="장 현우" userId="7cec6360abfe52c5" providerId="LiveId" clId="{9095A773-FE24-437F-9F02-958630C51F7A}" dt="2023-06-13T12:08:30.155" v="1019" actId="478"/>
          <ac:spMkLst>
            <pc:docMk/>
            <pc:sldMk cId="65351070" sldId="364"/>
            <ac:spMk id="14" creationId="{4E4CE735-1CFD-F72A-6F9F-EE5C05D893B7}"/>
          </ac:spMkLst>
        </pc:spChg>
        <pc:spChg chg="del">
          <ac:chgData name="장 현우" userId="7cec6360abfe52c5" providerId="LiveId" clId="{9095A773-FE24-437F-9F02-958630C51F7A}" dt="2023-06-13T12:08:30.155" v="1019" actId="478"/>
          <ac:spMkLst>
            <pc:docMk/>
            <pc:sldMk cId="65351070" sldId="364"/>
            <ac:spMk id="19" creationId="{9AB1A00A-6E59-34FD-D257-44A9A420969F}"/>
          </ac:spMkLst>
        </pc:spChg>
        <pc:grpChg chg="del mod">
          <ac:chgData name="장 현우" userId="7cec6360abfe52c5" providerId="LiveId" clId="{9095A773-FE24-437F-9F02-958630C51F7A}" dt="2023-06-13T12:08:30.155" v="1019" actId="478"/>
          <ac:grpSpMkLst>
            <pc:docMk/>
            <pc:sldMk cId="65351070" sldId="364"/>
            <ac:grpSpMk id="12" creationId="{F4E89ACD-0076-EA6D-55DD-EE4C08B65C0A}"/>
          </ac:grpSpMkLst>
        </pc:grpChg>
        <pc:grpChg chg="add mod">
          <ac:chgData name="장 현우" userId="7cec6360abfe52c5" providerId="LiveId" clId="{9095A773-FE24-437F-9F02-958630C51F7A}" dt="2023-06-13T14:18:46.970" v="1613" actId="1076"/>
          <ac:grpSpMkLst>
            <pc:docMk/>
            <pc:sldMk cId="65351070" sldId="364"/>
            <ac:grpSpMk id="20" creationId="{B8C24BD2-4F8D-6556-0D3F-DF498B2CE408}"/>
          </ac:grpSpMkLst>
        </pc:grpChg>
        <pc:picChg chg="add mod">
          <ac:chgData name="장 현우" userId="7cec6360abfe52c5" providerId="LiveId" clId="{9095A773-FE24-437F-9F02-958630C51F7A}" dt="2023-06-13T14:18:36.226" v="1609" actId="1076"/>
          <ac:picMkLst>
            <pc:docMk/>
            <pc:sldMk cId="65351070" sldId="364"/>
            <ac:picMk id="4" creationId="{567823C2-E3E7-C1F8-ED7B-6D5070C2767F}"/>
          </ac:picMkLst>
        </pc:picChg>
        <pc:picChg chg="del mod">
          <ac:chgData name="장 현우" userId="7cec6360abfe52c5" providerId="LiveId" clId="{9095A773-FE24-437F-9F02-958630C51F7A}" dt="2023-06-13T12:08:30.155" v="1019" actId="478"/>
          <ac:picMkLst>
            <pc:docMk/>
            <pc:sldMk cId="65351070" sldId="364"/>
            <ac:picMk id="6" creationId="{6655CEC4-9FB3-1CC0-817F-AE3ED7E3801B}"/>
          </ac:picMkLst>
        </pc:picChg>
        <pc:picChg chg="add mod">
          <ac:chgData name="장 현우" userId="7cec6360abfe52c5" providerId="LiveId" clId="{9095A773-FE24-437F-9F02-958630C51F7A}" dt="2023-06-13T14:18:44.363" v="1612" actId="1076"/>
          <ac:picMkLst>
            <pc:docMk/>
            <pc:sldMk cId="65351070" sldId="364"/>
            <ac:picMk id="7" creationId="{DA96EB77-3759-8C2D-D541-EB1C0935AED7}"/>
          </ac:picMkLst>
        </pc:picChg>
        <pc:picChg chg="add mod">
          <ac:chgData name="장 현우" userId="7cec6360abfe52c5" providerId="LiveId" clId="{9095A773-FE24-437F-9F02-958630C51F7A}" dt="2023-06-13T14:18:46.970" v="1613" actId="1076"/>
          <ac:picMkLst>
            <pc:docMk/>
            <pc:sldMk cId="65351070" sldId="364"/>
            <ac:picMk id="18" creationId="{B6C1EAE8-7D21-F09E-5ACD-E9FAB4E13449}"/>
          </ac:picMkLst>
        </pc:picChg>
        <pc:picChg chg="add del mod">
          <ac:chgData name="장 현우" userId="7cec6360abfe52c5" providerId="LiveId" clId="{9095A773-FE24-437F-9F02-958630C51F7A}" dt="2023-06-13T14:13:30.949" v="1577" actId="478"/>
          <ac:picMkLst>
            <pc:docMk/>
            <pc:sldMk cId="65351070" sldId="364"/>
            <ac:picMk id="1026" creationId="{6C312D2E-1540-99A7-6A51-EB1E480CC1CF}"/>
          </ac:picMkLst>
        </pc:picChg>
        <pc:picChg chg="add mod">
          <ac:chgData name="장 현우" userId="7cec6360abfe52c5" providerId="LiveId" clId="{9095A773-FE24-437F-9F02-958630C51F7A}" dt="2023-06-13T14:27:29.304" v="1614" actId="14100"/>
          <ac:picMkLst>
            <pc:docMk/>
            <pc:sldMk cId="65351070" sldId="364"/>
            <ac:picMk id="1026" creationId="{70261899-CA7B-D310-6B5D-D573EBFBF828}"/>
          </ac:picMkLst>
        </pc:picChg>
        <pc:picChg chg="add mod">
          <ac:chgData name="장 현우" userId="7cec6360abfe52c5" providerId="LiveId" clId="{9095A773-FE24-437F-9F02-958630C51F7A}" dt="2023-06-13T14:18:46.970" v="1613" actId="1076"/>
          <ac:picMkLst>
            <pc:docMk/>
            <pc:sldMk cId="65351070" sldId="364"/>
            <ac:picMk id="1028" creationId="{10B37103-58F7-AA40-5132-055CD24C0FB7}"/>
          </ac:picMkLst>
        </pc:picChg>
      </pc:sldChg>
      <pc:sldChg chg="addSp delSp modSp add mod">
        <pc:chgData name="장 현우" userId="7cec6360abfe52c5" providerId="LiveId" clId="{9095A773-FE24-437F-9F02-958630C51F7A}" dt="2023-06-13T14:44:43.067" v="2451" actId="1076"/>
        <pc:sldMkLst>
          <pc:docMk/>
          <pc:sldMk cId="2941680776" sldId="365"/>
        </pc:sldMkLst>
        <pc:spChg chg="del">
          <ac:chgData name="장 현우" userId="7cec6360abfe52c5" providerId="LiveId" clId="{9095A773-FE24-437F-9F02-958630C51F7A}" dt="2023-06-13T14:42:57.036" v="2425" actId="478"/>
          <ac:spMkLst>
            <pc:docMk/>
            <pc:sldMk cId="2941680776" sldId="365"/>
            <ac:spMk id="3" creationId="{0466166C-2281-18B3-4A15-3344098936A7}"/>
          </ac:spMkLst>
        </pc:spChg>
        <pc:spChg chg="mod">
          <ac:chgData name="장 현우" userId="7cec6360abfe52c5" providerId="LiveId" clId="{9095A773-FE24-437F-9F02-958630C51F7A}" dt="2023-06-13T14:43:27.408" v="2442" actId="1076"/>
          <ac:spMkLst>
            <pc:docMk/>
            <pc:sldMk cId="2941680776" sldId="365"/>
            <ac:spMk id="10" creationId="{9291B80B-85C3-8577-FA65-B4D6EE640A79}"/>
          </ac:spMkLst>
        </pc:spChg>
        <pc:spChg chg="mod">
          <ac:chgData name="장 현우" userId="7cec6360abfe52c5" providerId="LiveId" clId="{9095A773-FE24-437F-9F02-958630C51F7A}" dt="2023-06-13T14:43:32.920" v="2445" actId="1076"/>
          <ac:spMkLst>
            <pc:docMk/>
            <pc:sldMk cId="2941680776" sldId="365"/>
            <ac:spMk id="11" creationId="{BCAE70F2-04BC-C609-7D57-34CFEE69EB94}"/>
          </ac:spMkLst>
        </pc:spChg>
        <pc:spChg chg="mod">
          <ac:chgData name="장 현우" userId="7cec6360abfe52c5" providerId="LiveId" clId="{9095A773-FE24-437F-9F02-958630C51F7A}" dt="2023-06-13T14:44:37.954" v="2448" actId="1076"/>
          <ac:spMkLst>
            <pc:docMk/>
            <pc:sldMk cId="2941680776" sldId="365"/>
            <ac:spMk id="12" creationId="{8232F806-690C-B183-6620-252C8B6BBB3E}"/>
          </ac:spMkLst>
        </pc:spChg>
        <pc:picChg chg="del">
          <ac:chgData name="장 현우" userId="7cec6360abfe52c5" providerId="LiveId" clId="{9095A773-FE24-437F-9F02-958630C51F7A}" dt="2023-06-13T14:42:57.036" v="2425" actId="478"/>
          <ac:picMkLst>
            <pc:docMk/>
            <pc:sldMk cId="2941680776" sldId="365"/>
            <ac:picMk id="2" creationId="{AD0C7395-82DC-4030-5F10-F829A2B7F140}"/>
          </ac:picMkLst>
        </pc:picChg>
        <pc:picChg chg="mod">
          <ac:chgData name="장 현우" userId="7cec6360abfe52c5" providerId="LiveId" clId="{9095A773-FE24-437F-9F02-958630C51F7A}" dt="2023-06-13T14:43:32.920" v="2445" actId="1076"/>
          <ac:picMkLst>
            <pc:docMk/>
            <pc:sldMk cId="2941680776" sldId="365"/>
            <ac:picMk id="6" creationId="{DB89EF74-E442-F866-689F-567BF6C57464}"/>
          </ac:picMkLst>
        </pc:picChg>
        <pc:picChg chg="add mod">
          <ac:chgData name="장 현우" userId="7cec6360abfe52c5" providerId="LiveId" clId="{9095A773-FE24-437F-9F02-958630C51F7A}" dt="2023-06-13T14:44:43.067" v="2451" actId="1076"/>
          <ac:picMkLst>
            <pc:docMk/>
            <pc:sldMk cId="2941680776" sldId="365"/>
            <ac:picMk id="7" creationId="{CE7F1BAE-9C6C-03C7-5A7D-72C54946CCE2}"/>
          </ac:picMkLst>
        </pc:picChg>
        <pc:picChg chg="mod">
          <ac:chgData name="장 현우" userId="7cec6360abfe52c5" providerId="LiveId" clId="{9095A773-FE24-437F-9F02-958630C51F7A}" dt="2023-06-13T14:43:25.651" v="2441" actId="1076"/>
          <ac:picMkLst>
            <pc:docMk/>
            <pc:sldMk cId="2941680776" sldId="365"/>
            <ac:picMk id="8" creationId="{2F9C4D3B-21EA-79E9-DF0D-80E376CFBAC1}"/>
          </ac:picMkLst>
        </pc:picChg>
      </pc:sldChg>
      <pc:sldChg chg="addSp delSp modSp new mod">
        <pc:chgData name="장 현우" userId="7cec6360abfe52c5" providerId="LiveId" clId="{9095A773-FE24-437F-9F02-958630C51F7A}" dt="2023-06-13T22:52:16.435" v="3124" actId="571"/>
        <pc:sldMkLst>
          <pc:docMk/>
          <pc:sldMk cId="3317610273" sldId="366"/>
        </pc:sldMkLst>
        <pc:spChg chg="del">
          <ac:chgData name="장 현우" userId="7cec6360abfe52c5" providerId="LiveId" clId="{9095A773-FE24-437F-9F02-958630C51F7A}" dt="2023-06-13T14:45:01.128" v="2455" actId="478"/>
          <ac:spMkLst>
            <pc:docMk/>
            <pc:sldMk cId="3317610273" sldId="366"/>
            <ac:spMk id="2" creationId="{213D0F6C-69CD-98A9-5D30-AFC6982AB93D}"/>
          </ac:spMkLst>
        </pc:spChg>
        <pc:spChg chg="del">
          <ac:chgData name="장 현우" userId="7cec6360abfe52c5" providerId="LiveId" clId="{9095A773-FE24-437F-9F02-958630C51F7A}" dt="2023-06-13T14:45:01.128" v="2455" actId="478"/>
          <ac:spMkLst>
            <pc:docMk/>
            <pc:sldMk cId="3317610273" sldId="366"/>
            <ac:spMk id="3" creationId="{9211880F-1657-C675-3C26-769F6ED256C7}"/>
          </ac:spMkLst>
        </pc:spChg>
        <pc:spChg chg="del">
          <ac:chgData name="장 현우" userId="7cec6360abfe52c5" providerId="LiveId" clId="{9095A773-FE24-437F-9F02-958630C51F7A}" dt="2023-06-13T14:45:01.128" v="2455" actId="478"/>
          <ac:spMkLst>
            <pc:docMk/>
            <pc:sldMk cId="3317610273" sldId="366"/>
            <ac:spMk id="4" creationId="{8FE9CD9E-DDC6-ED4B-9C6E-06331D1E5C3C}"/>
          </ac:spMkLst>
        </pc:spChg>
        <pc:spChg chg="mod">
          <ac:chgData name="장 현우" userId="7cec6360abfe52c5" providerId="LiveId" clId="{9095A773-FE24-437F-9F02-958630C51F7A}" dt="2023-06-13T14:44:54.983" v="2453"/>
          <ac:spMkLst>
            <pc:docMk/>
            <pc:sldMk cId="3317610273" sldId="366"/>
            <ac:spMk id="6" creationId="{950C67AF-DE42-1E00-5634-C45ABF18B5B8}"/>
          </ac:spMkLst>
        </pc:spChg>
        <pc:spChg chg="add del mod">
          <ac:chgData name="장 현우" userId="7cec6360abfe52c5" providerId="LiveId" clId="{9095A773-FE24-437F-9F02-958630C51F7A}" dt="2023-06-13T14:44:55.565" v="2454"/>
          <ac:spMkLst>
            <pc:docMk/>
            <pc:sldMk cId="3317610273" sldId="366"/>
            <ac:spMk id="8" creationId="{F088F93A-A118-E0BE-F74B-C2D75C773DCE}"/>
          </ac:spMkLst>
        </pc:spChg>
        <pc:spChg chg="mod">
          <ac:chgData name="장 현우" userId="7cec6360abfe52c5" providerId="LiveId" clId="{9095A773-FE24-437F-9F02-958630C51F7A}" dt="2023-06-13T14:45:01.513" v="2456"/>
          <ac:spMkLst>
            <pc:docMk/>
            <pc:sldMk cId="3317610273" sldId="366"/>
            <ac:spMk id="10" creationId="{1733A215-194F-1232-7D14-783881235428}"/>
          </ac:spMkLst>
        </pc:spChg>
        <pc:spChg chg="add mod">
          <ac:chgData name="장 현우" userId="7cec6360abfe52c5" providerId="LiveId" clId="{9095A773-FE24-437F-9F02-958630C51F7A}" dt="2023-06-13T14:45:01.513" v="2456"/>
          <ac:spMkLst>
            <pc:docMk/>
            <pc:sldMk cId="3317610273" sldId="366"/>
            <ac:spMk id="12" creationId="{A5CDA26D-B6AA-BF6D-DCB9-C4FCBA179430}"/>
          </ac:spMkLst>
        </pc:spChg>
        <pc:spChg chg="mod topLvl">
          <ac:chgData name="장 현우" userId="7cec6360abfe52c5" providerId="LiveId" clId="{9095A773-FE24-437F-9F02-958630C51F7A}" dt="2023-06-13T22:50:30.798" v="3106" actId="207"/>
          <ac:spMkLst>
            <pc:docMk/>
            <pc:sldMk cId="3317610273" sldId="366"/>
            <ac:spMk id="14" creationId="{964CECCD-E962-752C-C199-84B2F105795D}"/>
          </ac:spMkLst>
        </pc:spChg>
        <pc:spChg chg="mod topLvl">
          <ac:chgData name="장 현우" userId="7cec6360abfe52c5" providerId="LiveId" clId="{9095A773-FE24-437F-9F02-958630C51F7A}" dt="2023-06-13T22:49:31.295" v="3100" actId="20577"/>
          <ac:spMkLst>
            <pc:docMk/>
            <pc:sldMk cId="3317610273" sldId="366"/>
            <ac:spMk id="15" creationId="{97A94D8F-DF6B-0620-5169-ACEBF9821B2A}"/>
          </ac:spMkLst>
        </pc:spChg>
        <pc:spChg chg="mod topLvl">
          <ac:chgData name="장 현우" userId="7cec6360abfe52c5" providerId="LiveId" clId="{9095A773-FE24-437F-9F02-958630C51F7A}" dt="2023-06-13T22:13:27.199" v="2623" actId="164"/>
          <ac:spMkLst>
            <pc:docMk/>
            <pc:sldMk cId="3317610273" sldId="366"/>
            <ac:spMk id="16" creationId="{7F57BB60-D428-EB8D-829F-C0DD7CB229C1}"/>
          </ac:spMkLst>
        </pc:spChg>
        <pc:spChg chg="del mod topLvl">
          <ac:chgData name="장 현우" userId="7cec6360abfe52c5" providerId="LiveId" clId="{9095A773-FE24-437F-9F02-958630C51F7A}" dt="2023-06-13T22:13:30.464" v="2624" actId="478"/>
          <ac:spMkLst>
            <pc:docMk/>
            <pc:sldMk cId="3317610273" sldId="366"/>
            <ac:spMk id="17" creationId="{3570D985-56C9-32A5-6A76-3BAE29BD57D8}"/>
          </ac:spMkLst>
        </pc:spChg>
        <pc:spChg chg="del mod topLvl">
          <ac:chgData name="장 현우" userId="7cec6360abfe52c5" providerId="LiveId" clId="{9095A773-FE24-437F-9F02-958630C51F7A}" dt="2023-06-13T22:13:30.464" v="2624" actId="478"/>
          <ac:spMkLst>
            <pc:docMk/>
            <pc:sldMk cId="3317610273" sldId="366"/>
            <ac:spMk id="18" creationId="{D7B5AC98-F6E1-5732-D75E-DF0B9A268AEA}"/>
          </ac:spMkLst>
        </pc:spChg>
        <pc:spChg chg="del mod topLvl">
          <ac:chgData name="장 현우" userId="7cec6360abfe52c5" providerId="LiveId" clId="{9095A773-FE24-437F-9F02-958630C51F7A}" dt="2023-06-13T22:13:30.464" v="2624" actId="478"/>
          <ac:spMkLst>
            <pc:docMk/>
            <pc:sldMk cId="3317610273" sldId="366"/>
            <ac:spMk id="19" creationId="{6DBE0D71-3F82-1A20-96AC-799D82BB5967}"/>
          </ac:spMkLst>
        </pc:spChg>
        <pc:spChg chg="del mod topLvl">
          <ac:chgData name="장 현우" userId="7cec6360abfe52c5" providerId="LiveId" clId="{9095A773-FE24-437F-9F02-958630C51F7A}" dt="2023-06-13T22:13:30.464" v="2624" actId="478"/>
          <ac:spMkLst>
            <pc:docMk/>
            <pc:sldMk cId="3317610273" sldId="366"/>
            <ac:spMk id="20" creationId="{5AA354E0-805E-55DA-3A95-70594C95E1F9}"/>
          </ac:spMkLst>
        </pc:spChg>
        <pc:spChg chg="del mod topLvl">
          <ac:chgData name="장 현우" userId="7cec6360abfe52c5" providerId="LiveId" clId="{9095A773-FE24-437F-9F02-958630C51F7A}" dt="2023-06-13T22:13:30.464" v="2624" actId="478"/>
          <ac:spMkLst>
            <pc:docMk/>
            <pc:sldMk cId="3317610273" sldId="366"/>
            <ac:spMk id="21" creationId="{DBD70EAF-01CF-6D3E-AE7F-7B0C25529400}"/>
          </ac:spMkLst>
        </pc:spChg>
        <pc:spChg chg="del mod topLvl">
          <ac:chgData name="장 현우" userId="7cec6360abfe52c5" providerId="LiveId" clId="{9095A773-FE24-437F-9F02-958630C51F7A}" dt="2023-06-13T22:13:30.464" v="2624" actId="478"/>
          <ac:spMkLst>
            <pc:docMk/>
            <pc:sldMk cId="3317610273" sldId="366"/>
            <ac:spMk id="22" creationId="{3B9D27D3-AF55-1916-0CEC-C037814361F6}"/>
          </ac:spMkLst>
        </pc:spChg>
        <pc:spChg chg="add mod">
          <ac:chgData name="장 현우" userId="7cec6360abfe52c5" providerId="LiveId" clId="{9095A773-FE24-437F-9F02-958630C51F7A}" dt="2023-06-13T22:49:59.580" v="3102" actId="21"/>
          <ac:spMkLst>
            <pc:docMk/>
            <pc:sldMk cId="3317610273" sldId="366"/>
            <ac:spMk id="23" creationId="{96F6AC34-1633-654E-114E-9CC92F8B982E}"/>
          </ac:spMkLst>
        </pc:spChg>
        <pc:spChg chg="mod">
          <ac:chgData name="장 현우" userId="7cec6360abfe52c5" providerId="LiveId" clId="{9095A773-FE24-437F-9F02-958630C51F7A}" dt="2023-06-13T22:50:34.437" v="3107" actId="207"/>
          <ac:spMkLst>
            <pc:docMk/>
            <pc:sldMk cId="3317610273" sldId="366"/>
            <ac:spMk id="26" creationId="{305C20A0-707C-5680-9801-6722BA49D02A}"/>
          </ac:spMkLst>
        </pc:spChg>
        <pc:spChg chg="mod">
          <ac:chgData name="장 현우" userId="7cec6360abfe52c5" providerId="LiveId" clId="{9095A773-FE24-437F-9F02-958630C51F7A}" dt="2023-06-13T22:14:48.936" v="2676" actId="20577"/>
          <ac:spMkLst>
            <pc:docMk/>
            <pc:sldMk cId="3317610273" sldId="366"/>
            <ac:spMk id="27" creationId="{D37F519D-9EE2-7A7B-10C7-DDFA4276D0A0}"/>
          </ac:spMkLst>
        </pc:spChg>
        <pc:spChg chg="mod">
          <ac:chgData name="장 현우" userId="7cec6360abfe52c5" providerId="LiveId" clId="{9095A773-FE24-437F-9F02-958630C51F7A}" dt="2023-06-13T22:14:35.035" v="2670" actId="571"/>
          <ac:spMkLst>
            <pc:docMk/>
            <pc:sldMk cId="3317610273" sldId="366"/>
            <ac:spMk id="28" creationId="{5572668A-6AF4-F0BD-5D69-13C349F140CD}"/>
          </ac:spMkLst>
        </pc:spChg>
        <pc:spChg chg="mod">
          <ac:chgData name="장 현우" userId="7cec6360abfe52c5" providerId="LiveId" clId="{9095A773-FE24-437F-9F02-958630C51F7A}" dt="2023-06-13T22:50:04.391" v="3105" actId="20577"/>
          <ac:spMkLst>
            <pc:docMk/>
            <pc:sldMk cId="3317610273" sldId="366"/>
            <ac:spMk id="29" creationId="{EB01C279-1D48-A5F5-6858-BACBD96B3892}"/>
          </ac:spMkLst>
        </pc:spChg>
        <pc:spChg chg="mod">
          <ac:chgData name="장 현우" userId="7cec6360abfe52c5" providerId="LiveId" clId="{9095A773-FE24-437F-9F02-958630C51F7A}" dt="2023-06-13T22:14:54.057" v="2677" actId="571"/>
          <ac:spMkLst>
            <pc:docMk/>
            <pc:sldMk cId="3317610273" sldId="366"/>
            <ac:spMk id="31" creationId="{C65D06DF-02C9-C07A-93B6-24D1A903491D}"/>
          </ac:spMkLst>
        </pc:spChg>
        <pc:spChg chg="mod">
          <ac:chgData name="장 현우" userId="7cec6360abfe52c5" providerId="LiveId" clId="{9095A773-FE24-437F-9F02-958630C51F7A}" dt="2023-06-13T22:43:34.394" v="2703" actId="20577"/>
          <ac:spMkLst>
            <pc:docMk/>
            <pc:sldMk cId="3317610273" sldId="366"/>
            <ac:spMk id="32" creationId="{8A764607-4932-18D5-6513-43D39BE1D00A}"/>
          </ac:spMkLst>
        </pc:spChg>
        <pc:spChg chg="mod">
          <ac:chgData name="장 현우" userId="7cec6360abfe52c5" providerId="LiveId" clId="{9095A773-FE24-437F-9F02-958630C51F7A}" dt="2023-06-13T22:14:54.057" v="2677" actId="571"/>
          <ac:spMkLst>
            <pc:docMk/>
            <pc:sldMk cId="3317610273" sldId="366"/>
            <ac:spMk id="33" creationId="{019CB25C-1AD4-017E-01AD-033417D6BF10}"/>
          </ac:spMkLst>
        </pc:spChg>
        <pc:spChg chg="mod">
          <ac:chgData name="장 현우" userId="7cec6360abfe52c5" providerId="LiveId" clId="{9095A773-FE24-437F-9F02-958630C51F7A}" dt="2023-06-13T22:45:04.020" v="2811" actId="14100"/>
          <ac:spMkLst>
            <pc:docMk/>
            <pc:sldMk cId="3317610273" sldId="366"/>
            <ac:spMk id="34" creationId="{777E0D6F-74E0-56C8-399B-CC901181F54C}"/>
          </ac:spMkLst>
        </pc:spChg>
        <pc:spChg chg="mod">
          <ac:chgData name="장 현우" userId="7cec6360abfe52c5" providerId="LiveId" clId="{9095A773-FE24-437F-9F02-958630C51F7A}" dt="2023-06-13T22:43:00.864" v="2683" actId="571"/>
          <ac:spMkLst>
            <pc:docMk/>
            <pc:sldMk cId="3317610273" sldId="366"/>
            <ac:spMk id="36" creationId="{B7FC39DC-1E68-0F2D-CBDB-045FFD01D821}"/>
          </ac:spMkLst>
        </pc:spChg>
        <pc:spChg chg="mod">
          <ac:chgData name="장 현우" userId="7cec6360abfe52c5" providerId="LiveId" clId="{9095A773-FE24-437F-9F02-958630C51F7A}" dt="2023-06-13T22:43:31.350" v="2698" actId="20577"/>
          <ac:spMkLst>
            <pc:docMk/>
            <pc:sldMk cId="3317610273" sldId="366"/>
            <ac:spMk id="37" creationId="{ADF4485E-AD8B-B82F-63CA-412CF4153F37}"/>
          </ac:spMkLst>
        </pc:spChg>
        <pc:spChg chg="mod">
          <ac:chgData name="장 현우" userId="7cec6360abfe52c5" providerId="LiveId" clId="{9095A773-FE24-437F-9F02-958630C51F7A}" dt="2023-06-13T22:43:00.864" v="2683" actId="571"/>
          <ac:spMkLst>
            <pc:docMk/>
            <pc:sldMk cId="3317610273" sldId="366"/>
            <ac:spMk id="38" creationId="{9F1C31A5-1A9C-2BF5-8FE5-524D6CB3C644}"/>
          </ac:spMkLst>
        </pc:spChg>
        <pc:spChg chg="mod">
          <ac:chgData name="장 현우" userId="7cec6360abfe52c5" providerId="LiveId" clId="{9095A773-FE24-437F-9F02-958630C51F7A}" dt="2023-06-13T22:49:01.401" v="3087" actId="20577"/>
          <ac:spMkLst>
            <pc:docMk/>
            <pc:sldMk cId="3317610273" sldId="366"/>
            <ac:spMk id="39" creationId="{F1A293CC-4920-08ED-4A86-61C52F3D56EC}"/>
          </ac:spMkLst>
        </pc:spChg>
        <pc:spChg chg="mod">
          <ac:chgData name="장 현우" userId="7cec6360abfe52c5" providerId="LiveId" clId="{9095A773-FE24-437F-9F02-958630C51F7A}" dt="2023-06-13T22:50:46.489" v="3108" actId="207"/>
          <ac:spMkLst>
            <pc:docMk/>
            <pc:sldMk cId="3317610273" sldId="366"/>
            <ac:spMk id="41" creationId="{7E3F9FB8-7156-49FA-10FB-3446C9153684}"/>
          </ac:spMkLst>
        </pc:spChg>
        <pc:spChg chg="mod">
          <ac:chgData name="장 현우" userId="7cec6360abfe52c5" providerId="LiveId" clId="{9095A773-FE24-437F-9F02-958630C51F7A}" dt="2023-06-13T22:43:56.203" v="2710" actId="20577"/>
          <ac:spMkLst>
            <pc:docMk/>
            <pc:sldMk cId="3317610273" sldId="366"/>
            <ac:spMk id="42" creationId="{7D9E1DB4-B346-C857-F16B-C96412050B4B}"/>
          </ac:spMkLst>
        </pc:spChg>
        <pc:spChg chg="mod">
          <ac:chgData name="장 현우" userId="7cec6360abfe52c5" providerId="LiveId" clId="{9095A773-FE24-437F-9F02-958630C51F7A}" dt="2023-06-13T22:43:52.231" v="2704" actId="571"/>
          <ac:spMkLst>
            <pc:docMk/>
            <pc:sldMk cId="3317610273" sldId="366"/>
            <ac:spMk id="43" creationId="{6BEE20BA-B4DA-4EE9-1DEF-0139F074EEB1}"/>
          </ac:spMkLst>
        </pc:spChg>
        <pc:spChg chg="mod">
          <ac:chgData name="장 현우" userId="7cec6360abfe52c5" providerId="LiveId" clId="{9095A773-FE24-437F-9F02-958630C51F7A}" dt="2023-06-13T22:45:30.112" v="2851" actId="14100"/>
          <ac:spMkLst>
            <pc:docMk/>
            <pc:sldMk cId="3317610273" sldId="366"/>
            <ac:spMk id="44" creationId="{0320FC91-D813-A366-C998-393B695F410C}"/>
          </ac:spMkLst>
        </pc:spChg>
        <pc:spChg chg="mod">
          <ac:chgData name="장 현우" userId="7cec6360abfe52c5" providerId="LiveId" clId="{9095A773-FE24-437F-9F02-958630C51F7A}" dt="2023-06-13T22:50:53.173" v="3109" actId="207"/>
          <ac:spMkLst>
            <pc:docMk/>
            <pc:sldMk cId="3317610273" sldId="366"/>
            <ac:spMk id="46" creationId="{8513B9FF-2DD7-F299-EAAF-E6F72667824C}"/>
          </ac:spMkLst>
        </pc:spChg>
        <pc:spChg chg="mod">
          <ac:chgData name="장 현우" userId="7cec6360abfe52c5" providerId="LiveId" clId="{9095A773-FE24-437F-9F02-958630C51F7A}" dt="2023-06-13T22:44:05.232" v="2715" actId="20577"/>
          <ac:spMkLst>
            <pc:docMk/>
            <pc:sldMk cId="3317610273" sldId="366"/>
            <ac:spMk id="47" creationId="{BC54DE9E-3169-2589-A52F-81A11D0C5B07}"/>
          </ac:spMkLst>
        </pc:spChg>
        <pc:spChg chg="mod">
          <ac:chgData name="장 현우" userId="7cec6360abfe52c5" providerId="LiveId" clId="{9095A773-FE24-437F-9F02-958630C51F7A}" dt="2023-06-13T22:44:00.806" v="2711" actId="571"/>
          <ac:spMkLst>
            <pc:docMk/>
            <pc:sldMk cId="3317610273" sldId="366"/>
            <ac:spMk id="48" creationId="{65EB332F-88E6-48C4-D45B-5BBEFC34465E}"/>
          </ac:spMkLst>
        </pc:spChg>
        <pc:spChg chg="mod">
          <ac:chgData name="장 현우" userId="7cec6360abfe52c5" providerId="LiveId" clId="{9095A773-FE24-437F-9F02-958630C51F7A}" dt="2023-06-13T22:45:50.782" v="2893" actId="14100"/>
          <ac:spMkLst>
            <pc:docMk/>
            <pc:sldMk cId="3317610273" sldId="366"/>
            <ac:spMk id="49" creationId="{97E05DF1-CD16-FF07-2BAC-AC197DE8D16E}"/>
          </ac:spMkLst>
        </pc:spChg>
        <pc:spChg chg="mod">
          <ac:chgData name="장 현우" userId="7cec6360abfe52c5" providerId="LiveId" clId="{9095A773-FE24-437F-9F02-958630C51F7A}" dt="2023-06-13T22:51:00.090" v="3110" actId="207"/>
          <ac:spMkLst>
            <pc:docMk/>
            <pc:sldMk cId="3317610273" sldId="366"/>
            <ac:spMk id="51" creationId="{F4DAE3E4-9C2B-C91B-D613-3CD380323E6A}"/>
          </ac:spMkLst>
        </pc:spChg>
        <pc:spChg chg="mod">
          <ac:chgData name="장 현우" userId="7cec6360abfe52c5" providerId="LiveId" clId="{9095A773-FE24-437F-9F02-958630C51F7A}" dt="2023-06-13T22:44:13.514" v="2724" actId="20577"/>
          <ac:spMkLst>
            <pc:docMk/>
            <pc:sldMk cId="3317610273" sldId="366"/>
            <ac:spMk id="52" creationId="{CDDE69B5-FFE0-DAFF-80CD-164FF7909BD1}"/>
          </ac:spMkLst>
        </pc:spChg>
        <pc:spChg chg="mod">
          <ac:chgData name="장 현우" userId="7cec6360abfe52c5" providerId="LiveId" clId="{9095A773-FE24-437F-9F02-958630C51F7A}" dt="2023-06-13T22:44:09.034" v="2716" actId="571"/>
          <ac:spMkLst>
            <pc:docMk/>
            <pc:sldMk cId="3317610273" sldId="366"/>
            <ac:spMk id="53" creationId="{E22A7EF7-CA6F-6113-B273-6B64DCC1F342}"/>
          </ac:spMkLst>
        </pc:spChg>
        <pc:spChg chg="mod">
          <ac:chgData name="장 현우" userId="7cec6360abfe52c5" providerId="LiveId" clId="{9095A773-FE24-437F-9F02-958630C51F7A}" dt="2023-06-13T22:46:26.461" v="2957" actId="20577"/>
          <ac:spMkLst>
            <pc:docMk/>
            <pc:sldMk cId="3317610273" sldId="366"/>
            <ac:spMk id="54" creationId="{05633076-2CCA-0AAD-06DC-2808774F954D}"/>
          </ac:spMkLst>
        </pc:spChg>
        <pc:spChg chg="mod">
          <ac:chgData name="장 현우" userId="7cec6360abfe52c5" providerId="LiveId" clId="{9095A773-FE24-437F-9F02-958630C51F7A}" dt="2023-06-13T22:51:06.427" v="3111" actId="207"/>
          <ac:spMkLst>
            <pc:docMk/>
            <pc:sldMk cId="3317610273" sldId="366"/>
            <ac:spMk id="56" creationId="{40203808-D262-3164-0B14-CDFB5D006465}"/>
          </ac:spMkLst>
        </pc:spChg>
        <pc:spChg chg="mod">
          <ac:chgData name="장 현우" userId="7cec6360abfe52c5" providerId="LiveId" clId="{9095A773-FE24-437F-9F02-958630C51F7A}" dt="2023-06-13T22:46:53.453" v="2969" actId="20577"/>
          <ac:spMkLst>
            <pc:docMk/>
            <pc:sldMk cId="3317610273" sldId="366"/>
            <ac:spMk id="57" creationId="{5C7D33E7-5C3C-2C31-1686-A54043DBA772}"/>
          </ac:spMkLst>
        </pc:spChg>
        <pc:spChg chg="mod">
          <ac:chgData name="장 현우" userId="7cec6360abfe52c5" providerId="LiveId" clId="{9095A773-FE24-437F-9F02-958630C51F7A}" dt="2023-06-13T22:46:30.555" v="2958" actId="571"/>
          <ac:spMkLst>
            <pc:docMk/>
            <pc:sldMk cId="3317610273" sldId="366"/>
            <ac:spMk id="58" creationId="{5905E91F-8F49-3696-6961-A118F73F0A05}"/>
          </ac:spMkLst>
        </pc:spChg>
        <pc:spChg chg="mod">
          <ac:chgData name="장 현우" userId="7cec6360abfe52c5" providerId="LiveId" clId="{9095A773-FE24-437F-9F02-958630C51F7A}" dt="2023-06-13T22:47:18.155" v="3023" actId="20577"/>
          <ac:spMkLst>
            <pc:docMk/>
            <pc:sldMk cId="3317610273" sldId="366"/>
            <ac:spMk id="59" creationId="{9877D25A-BA4F-7405-D7BA-55AC7219335F}"/>
          </ac:spMkLst>
        </pc:spChg>
        <pc:spChg chg="add mod">
          <ac:chgData name="장 현우" userId="7cec6360abfe52c5" providerId="LiveId" clId="{9095A773-FE24-437F-9F02-958630C51F7A}" dt="2023-06-13T22:48:26.491" v="3046" actId="20577"/>
          <ac:spMkLst>
            <pc:docMk/>
            <pc:sldMk cId="3317610273" sldId="366"/>
            <ac:spMk id="60" creationId="{7411A071-818C-AB0E-BD52-C0F009AB4AE2}"/>
          </ac:spMkLst>
        </pc:spChg>
        <pc:spChg chg="add mod">
          <ac:chgData name="장 현우" userId="7cec6360abfe52c5" providerId="LiveId" clId="{9095A773-FE24-437F-9F02-958630C51F7A}" dt="2023-06-13T22:52:04.614" v="3121" actId="1076"/>
          <ac:spMkLst>
            <pc:docMk/>
            <pc:sldMk cId="3317610273" sldId="366"/>
            <ac:spMk id="61" creationId="{A8F07BC4-AD73-01D2-9EA2-ECCD5834AB2F}"/>
          </ac:spMkLst>
        </pc:spChg>
        <pc:spChg chg="add mod">
          <ac:chgData name="장 현우" userId="7cec6360abfe52c5" providerId="LiveId" clId="{9095A773-FE24-437F-9F02-958630C51F7A}" dt="2023-06-13T22:52:06.886" v="3122" actId="571"/>
          <ac:spMkLst>
            <pc:docMk/>
            <pc:sldMk cId="3317610273" sldId="366"/>
            <ac:spMk id="62" creationId="{DF830EA5-D1CA-F6CA-5E2F-703D26F37F73}"/>
          </ac:spMkLst>
        </pc:spChg>
        <pc:spChg chg="add mod">
          <ac:chgData name="장 현우" userId="7cec6360abfe52c5" providerId="LiveId" clId="{9095A773-FE24-437F-9F02-958630C51F7A}" dt="2023-06-13T22:52:09.516" v="3123" actId="571"/>
          <ac:spMkLst>
            <pc:docMk/>
            <pc:sldMk cId="3317610273" sldId="366"/>
            <ac:spMk id="63" creationId="{F8E357EE-4778-4D90-A4D6-6E34FCBBA723}"/>
          </ac:spMkLst>
        </pc:spChg>
        <pc:spChg chg="add mod">
          <ac:chgData name="장 현우" userId="7cec6360abfe52c5" providerId="LiveId" clId="{9095A773-FE24-437F-9F02-958630C51F7A}" dt="2023-06-13T22:52:16.435" v="3124" actId="571"/>
          <ac:spMkLst>
            <pc:docMk/>
            <pc:sldMk cId="3317610273" sldId="366"/>
            <ac:spMk id="64" creationId="{406BAE53-B96A-D556-139A-F3B98DFF8711}"/>
          </ac:spMkLst>
        </pc:spChg>
        <pc:spChg chg="add mod">
          <ac:chgData name="장 현우" userId="7cec6360abfe52c5" providerId="LiveId" clId="{9095A773-FE24-437F-9F02-958630C51F7A}" dt="2023-06-13T22:52:16.435" v="3124" actId="571"/>
          <ac:spMkLst>
            <pc:docMk/>
            <pc:sldMk cId="3317610273" sldId="366"/>
            <ac:spMk id="65" creationId="{1E876DF5-3116-F96C-A3BA-D4B138256E5A}"/>
          </ac:spMkLst>
        </pc:spChg>
        <pc:spChg chg="add mod">
          <ac:chgData name="장 현우" userId="7cec6360abfe52c5" providerId="LiveId" clId="{9095A773-FE24-437F-9F02-958630C51F7A}" dt="2023-06-13T22:52:16.435" v="3124" actId="571"/>
          <ac:spMkLst>
            <pc:docMk/>
            <pc:sldMk cId="3317610273" sldId="366"/>
            <ac:spMk id="66" creationId="{32024309-C90A-4169-08FF-A948F213771F}"/>
          </ac:spMkLst>
        </pc:spChg>
        <pc:grpChg chg="add del mod">
          <ac:chgData name="장 현우" userId="7cec6360abfe52c5" providerId="LiveId" clId="{9095A773-FE24-437F-9F02-958630C51F7A}" dt="2023-06-13T14:44:55.565" v="2454"/>
          <ac:grpSpMkLst>
            <pc:docMk/>
            <pc:sldMk cId="3317610273" sldId="366"/>
            <ac:grpSpMk id="5" creationId="{53B033C3-1F7A-547F-B405-0B3DB613AD41}"/>
          </ac:grpSpMkLst>
        </pc:grpChg>
        <pc:grpChg chg="add mod">
          <ac:chgData name="장 현우" userId="7cec6360abfe52c5" providerId="LiveId" clId="{9095A773-FE24-437F-9F02-958630C51F7A}" dt="2023-06-13T14:45:01.513" v="2456"/>
          <ac:grpSpMkLst>
            <pc:docMk/>
            <pc:sldMk cId="3317610273" sldId="366"/>
            <ac:grpSpMk id="9" creationId="{797E60E8-ED67-5293-090B-39EA60BFAFBC}"/>
          </ac:grpSpMkLst>
        </pc:grpChg>
        <pc:grpChg chg="add del mod">
          <ac:chgData name="장 현우" userId="7cec6360abfe52c5" providerId="LiveId" clId="{9095A773-FE24-437F-9F02-958630C51F7A}" dt="2023-06-13T22:12:01.472" v="2592" actId="165"/>
          <ac:grpSpMkLst>
            <pc:docMk/>
            <pc:sldMk cId="3317610273" sldId="366"/>
            <ac:grpSpMk id="13" creationId="{E9E971BB-CA93-0504-DF14-CE1DEEE6C5FB}"/>
          </ac:grpSpMkLst>
        </pc:grpChg>
        <pc:grpChg chg="add mod">
          <ac:chgData name="장 현우" userId="7cec6360abfe52c5" providerId="LiveId" clId="{9095A773-FE24-437F-9F02-958630C51F7A}" dt="2023-06-13T22:14:21.523" v="2665" actId="1076"/>
          <ac:grpSpMkLst>
            <pc:docMk/>
            <pc:sldMk cId="3317610273" sldId="366"/>
            <ac:grpSpMk id="24" creationId="{B5B3AFDF-9260-1293-6680-F7C648FC54B5}"/>
          </ac:grpSpMkLst>
        </pc:grpChg>
        <pc:grpChg chg="add mod">
          <ac:chgData name="장 현우" userId="7cec6360abfe52c5" providerId="LiveId" clId="{9095A773-FE24-437F-9F02-958630C51F7A}" dt="2023-06-13T22:14:35.035" v="2670" actId="571"/>
          <ac:grpSpMkLst>
            <pc:docMk/>
            <pc:sldMk cId="3317610273" sldId="366"/>
            <ac:grpSpMk id="25" creationId="{488863BE-ABCC-7E3D-9F1E-09F20925941C}"/>
          </ac:grpSpMkLst>
        </pc:grpChg>
        <pc:grpChg chg="add mod">
          <ac:chgData name="장 현우" userId="7cec6360abfe52c5" providerId="LiveId" clId="{9095A773-FE24-437F-9F02-958630C51F7A}" dt="2023-06-13T22:14:54.057" v="2677" actId="571"/>
          <ac:grpSpMkLst>
            <pc:docMk/>
            <pc:sldMk cId="3317610273" sldId="366"/>
            <ac:grpSpMk id="30" creationId="{72099681-7943-23AE-A02C-708CAE6DBD8D}"/>
          </ac:grpSpMkLst>
        </pc:grpChg>
        <pc:grpChg chg="add mod">
          <ac:chgData name="장 현우" userId="7cec6360abfe52c5" providerId="LiveId" clId="{9095A773-FE24-437F-9F02-958630C51F7A}" dt="2023-06-13T22:49:51.068" v="3101" actId="1076"/>
          <ac:grpSpMkLst>
            <pc:docMk/>
            <pc:sldMk cId="3317610273" sldId="366"/>
            <ac:grpSpMk id="35" creationId="{CE2E7285-EDCB-6027-9908-3AEB6F56F550}"/>
          </ac:grpSpMkLst>
        </pc:grpChg>
        <pc:grpChg chg="add mod">
          <ac:chgData name="장 현우" userId="7cec6360abfe52c5" providerId="LiveId" clId="{9095A773-FE24-437F-9F02-958630C51F7A}" dt="2023-06-13T22:48:04.774" v="3024" actId="1076"/>
          <ac:grpSpMkLst>
            <pc:docMk/>
            <pc:sldMk cId="3317610273" sldId="366"/>
            <ac:grpSpMk id="40" creationId="{55FF1F3B-A6F9-7B4C-D6FE-01693DA5D0EE}"/>
          </ac:grpSpMkLst>
        </pc:grpChg>
        <pc:grpChg chg="add mod">
          <ac:chgData name="장 현우" userId="7cec6360abfe52c5" providerId="LiveId" clId="{9095A773-FE24-437F-9F02-958630C51F7A}" dt="2023-06-13T22:48:04.774" v="3024" actId="1076"/>
          <ac:grpSpMkLst>
            <pc:docMk/>
            <pc:sldMk cId="3317610273" sldId="366"/>
            <ac:grpSpMk id="45" creationId="{58DD2931-6BDD-7A33-1C34-ABDAEFFEED72}"/>
          </ac:grpSpMkLst>
        </pc:grpChg>
        <pc:grpChg chg="add mod">
          <ac:chgData name="장 현우" userId="7cec6360abfe52c5" providerId="LiveId" clId="{9095A773-FE24-437F-9F02-958630C51F7A}" dt="2023-06-13T22:48:04.774" v="3024" actId="1076"/>
          <ac:grpSpMkLst>
            <pc:docMk/>
            <pc:sldMk cId="3317610273" sldId="366"/>
            <ac:grpSpMk id="50" creationId="{FAD8340F-A32A-4A00-F231-972699405BF6}"/>
          </ac:grpSpMkLst>
        </pc:grpChg>
        <pc:grpChg chg="add mod">
          <ac:chgData name="장 현우" userId="7cec6360abfe52c5" providerId="LiveId" clId="{9095A773-FE24-437F-9F02-958630C51F7A}" dt="2023-06-13T22:49:51.068" v="3101" actId="1076"/>
          <ac:grpSpMkLst>
            <pc:docMk/>
            <pc:sldMk cId="3317610273" sldId="366"/>
            <ac:grpSpMk id="55" creationId="{DBFD10EA-D96F-B058-E15F-1199CB2BA611}"/>
          </ac:grpSpMkLst>
        </pc:grpChg>
        <pc:cxnChg chg="mod">
          <ac:chgData name="장 현우" userId="7cec6360abfe52c5" providerId="LiveId" clId="{9095A773-FE24-437F-9F02-958630C51F7A}" dt="2023-06-13T14:44:54.983" v="2453"/>
          <ac:cxnSpMkLst>
            <pc:docMk/>
            <pc:sldMk cId="3317610273" sldId="366"/>
            <ac:cxnSpMk id="7" creationId="{5C6EB1C1-C3A1-23FA-B6F2-EC927CF3E7D7}"/>
          </ac:cxnSpMkLst>
        </pc:cxnChg>
        <pc:cxnChg chg="mod">
          <ac:chgData name="장 현우" userId="7cec6360abfe52c5" providerId="LiveId" clId="{9095A773-FE24-437F-9F02-958630C51F7A}" dt="2023-06-13T14:45:01.513" v="2456"/>
          <ac:cxnSpMkLst>
            <pc:docMk/>
            <pc:sldMk cId="3317610273" sldId="366"/>
            <ac:cxnSpMk id="11" creationId="{1293C0FE-1B53-4C77-4B10-1FF8967C13E5}"/>
          </ac:cxnSpMkLst>
        </pc:cxnChg>
      </pc:sldChg>
    </pc:docChg>
  </pc:docChgLst>
  <pc:docChgLst>
    <pc:chgData name="장 현우" userId="7cec6360abfe52c5" providerId="LiveId" clId="{A31DFE1A-FFE5-4BC5-877D-DCE3A3EC1338}"/>
    <pc:docChg chg="undo custSel addSld modSld">
      <pc:chgData name="장 현우" userId="7cec6360abfe52c5" providerId="LiveId" clId="{A31DFE1A-FFE5-4BC5-877D-DCE3A3EC1338}" dt="2023-06-10T08:28:28.226" v="1824"/>
      <pc:docMkLst>
        <pc:docMk/>
      </pc:docMkLst>
      <pc:sldChg chg="modSp mod">
        <pc:chgData name="장 현우" userId="7cec6360abfe52c5" providerId="LiveId" clId="{A31DFE1A-FFE5-4BC5-877D-DCE3A3EC1338}" dt="2023-06-10T08:03:52.843" v="1029" actId="20577"/>
        <pc:sldMkLst>
          <pc:docMk/>
          <pc:sldMk cId="2451453977" sldId="328"/>
        </pc:sldMkLst>
        <pc:spChg chg="mod">
          <ac:chgData name="장 현우" userId="7cec6360abfe52c5" providerId="LiveId" clId="{A31DFE1A-FFE5-4BC5-877D-DCE3A3EC1338}" dt="2023-06-10T08:03:52.843" v="1029" actId="20577"/>
          <ac:spMkLst>
            <pc:docMk/>
            <pc:sldMk cId="2451453977" sldId="328"/>
            <ac:spMk id="9" creationId="{3FA87A73-3FF2-4334-AD42-AEC104EEA300}"/>
          </ac:spMkLst>
        </pc:spChg>
      </pc:sldChg>
      <pc:sldChg chg="addSp delSp modSp mod">
        <pc:chgData name="장 현우" userId="7cec6360abfe52c5" providerId="LiveId" clId="{A31DFE1A-FFE5-4BC5-877D-DCE3A3EC1338}" dt="2023-06-10T07:55:26.084" v="703" actId="1076"/>
        <pc:sldMkLst>
          <pc:docMk/>
          <pc:sldMk cId="1764871925" sldId="335"/>
        </pc:sldMkLst>
        <pc:picChg chg="add mod">
          <ac:chgData name="장 현우" userId="7cec6360abfe52c5" providerId="LiveId" clId="{A31DFE1A-FFE5-4BC5-877D-DCE3A3EC1338}" dt="2023-06-10T07:55:26.084" v="703" actId="1076"/>
          <ac:picMkLst>
            <pc:docMk/>
            <pc:sldMk cId="1764871925" sldId="335"/>
            <ac:picMk id="3" creationId="{8F3F9521-E635-C08E-7B1C-264920A52C5A}"/>
          </ac:picMkLst>
        </pc:picChg>
        <pc:picChg chg="add mod">
          <ac:chgData name="장 현우" userId="7cec6360abfe52c5" providerId="LiveId" clId="{A31DFE1A-FFE5-4BC5-877D-DCE3A3EC1338}" dt="2023-06-10T07:54:54.207" v="699" actId="1076"/>
          <ac:picMkLst>
            <pc:docMk/>
            <pc:sldMk cId="1764871925" sldId="335"/>
            <ac:picMk id="6" creationId="{95D70937-79E0-88B7-F8F3-B63B2692D9EA}"/>
          </ac:picMkLst>
        </pc:picChg>
        <pc:picChg chg="add mod">
          <ac:chgData name="장 현우" userId="7cec6360abfe52c5" providerId="LiveId" clId="{A31DFE1A-FFE5-4BC5-877D-DCE3A3EC1338}" dt="2023-06-10T07:54:54.207" v="699" actId="1076"/>
          <ac:picMkLst>
            <pc:docMk/>
            <pc:sldMk cId="1764871925" sldId="335"/>
            <ac:picMk id="8" creationId="{7AD87976-353C-C5AC-6C2D-8CE0E79572B2}"/>
          </ac:picMkLst>
        </pc:picChg>
        <pc:picChg chg="del">
          <ac:chgData name="장 현우" userId="7cec6360abfe52c5" providerId="LiveId" clId="{A31DFE1A-FFE5-4BC5-877D-DCE3A3EC1338}" dt="2023-06-10T07:53:24.409" v="680" actId="478"/>
          <ac:picMkLst>
            <pc:docMk/>
            <pc:sldMk cId="1764871925" sldId="335"/>
            <ac:picMk id="12" creationId="{C27044E5-48DC-289B-1439-B3E7125DBF7D}"/>
          </ac:picMkLst>
        </pc:picChg>
        <pc:picChg chg="del">
          <ac:chgData name="장 현우" userId="7cec6360abfe52c5" providerId="LiveId" clId="{A31DFE1A-FFE5-4BC5-877D-DCE3A3EC1338}" dt="2023-06-10T07:53:24.409" v="680" actId="478"/>
          <ac:picMkLst>
            <pc:docMk/>
            <pc:sldMk cId="1764871925" sldId="335"/>
            <ac:picMk id="13" creationId="{A2CA247B-2E8A-E0CA-F0FC-8EDDA046E3AF}"/>
          </ac:picMkLst>
        </pc:picChg>
        <pc:picChg chg="del">
          <ac:chgData name="장 현우" userId="7cec6360abfe52c5" providerId="LiveId" clId="{A31DFE1A-FFE5-4BC5-877D-DCE3A3EC1338}" dt="2023-06-10T07:53:24.409" v="680" actId="478"/>
          <ac:picMkLst>
            <pc:docMk/>
            <pc:sldMk cId="1764871925" sldId="335"/>
            <ac:picMk id="14" creationId="{EAB581C0-568D-A137-A751-43434285C007}"/>
          </ac:picMkLst>
        </pc:picChg>
        <pc:picChg chg="del">
          <ac:chgData name="장 현우" userId="7cec6360abfe52c5" providerId="LiveId" clId="{A31DFE1A-FFE5-4BC5-877D-DCE3A3EC1338}" dt="2023-06-10T07:53:24.409" v="680" actId="478"/>
          <ac:picMkLst>
            <pc:docMk/>
            <pc:sldMk cId="1764871925" sldId="335"/>
            <ac:picMk id="20" creationId="{25CB46BF-9CD9-1031-7B2A-731003FAD9F2}"/>
          </ac:picMkLst>
        </pc:picChg>
      </pc:sldChg>
      <pc:sldChg chg="addSp delSp modSp mod">
        <pc:chgData name="장 현우" userId="7cec6360abfe52c5" providerId="LiveId" clId="{A31DFE1A-FFE5-4BC5-877D-DCE3A3EC1338}" dt="2023-06-10T08:28:23.154" v="1822"/>
        <pc:sldMkLst>
          <pc:docMk/>
          <pc:sldMk cId="3760288516" sldId="336"/>
        </pc:sldMkLst>
        <pc:spChg chg="add mod">
          <ac:chgData name="장 현우" userId="7cec6360abfe52c5" providerId="LiveId" clId="{A31DFE1A-FFE5-4BC5-877D-DCE3A3EC1338}" dt="2023-06-10T08:28:23.154" v="1822"/>
          <ac:spMkLst>
            <pc:docMk/>
            <pc:sldMk cId="3760288516" sldId="336"/>
            <ac:spMk id="4" creationId="{3723E087-8B6A-56DD-A4A8-C061355E01B8}"/>
          </ac:spMkLst>
        </pc:spChg>
        <pc:picChg chg="add del">
          <ac:chgData name="장 현우" userId="7cec6360abfe52c5" providerId="LiveId" clId="{A31DFE1A-FFE5-4BC5-877D-DCE3A3EC1338}" dt="2023-06-10T08:27:31.115" v="1821" actId="478"/>
          <ac:picMkLst>
            <pc:docMk/>
            <pc:sldMk cId="3760288516" sldId="336"/>
            <ac:picMk id="3" creationId="{C6D16B14-AAFE-5523-D47F-9DE73EC9F385}"/>
          </ac:picMkLst>
        </pc:picChg>
      </pc:sldChg>
      <pc:sldChg chg="addSp modSp">
        <pc:chgData name="장 현우" userId="7cec6360abfe52c5" providerId="LiveId" clId="{A31DFE1A-FFE5-4BC5-877D-DCE3A3EC1338}" dt="2023-06-10T08:28:28.226" v="1824"/>
        <pc:sldMkLst>
          <pc:docMk/>
          <pc:sldMk cId="3313995737" sldId="347"/>
        </pc:sldMkLst>
        <pc:spChg chg="add mod">
          <ac:chgData name="장 현우" userId="7cec6360abfe52c5" providerId="LiveId" clId="{A31DFE1A-FFE5-4BC5-877D-DCE3A3EC1338}" dt="2023-06-10T08:28:28.226" v="1824"/>
          <ac:spMkLst>
            <pc:docMk/>
            <pc:sldMk cId="3313995737" sldId="347"/>
            <ac:spMk id="2" creationId="{B4604CFC-16B4-3A11-DBDF-D3091530503D}"/>
          </ac:spMkLst>
        </pc:spChg>
      </pc:sldChg>
      <pc:sldChg chg="modSp mod">
        <pc:chgData name="장 현우" userId="7cec6360abfe52c5" providerId="LiveId" clId="{A31DFE1A-FFE5-4BC5-877D-DCE3A3EC1338}" dt="2023-06-07T11:44:25.606" v="108" actId="113"/>
        <pc:sldMkLst>
          <pc:docMk/>
          <pc:sldMk cId="3129898164" sldId="348"/>
        </pc:sldMkLst>
        <pc:spChg chg="mod">
          <ac:chgData name="장 현우" userId="7cec6360abfe52c5" providerId="LiveId" clId="{A31DFE1A-FFE5-4BC5-877D-DCE3A3EC1338}" dt="2023-06-07T11:44:25.606" v="108" actId="113"/>
          <ac:spMkLst>
            <pc:docMk/>
            <pc:sldMk cId="3129898164" sldId="348"/>
            <ac:spMk id="2" creationId="{6D9E9AFA-9B3B-29B9-C797-9354FFD80334}"/>
          </ac:spMkLst>
        </pc:spChg>
      </pc:sldChg>
      <pc:sldChg chg="addSp modSp mod">
        <pc:chgData name="장 현우" userId="7cec6360abfe52c5" providerId="LiveId" clId="{A31DFE1A-FFE5-4BC5-877D-DCE3A3EC1338}" dt="2023-06-10T08:13:31" v="1734" actId="1076"/>
        <pc:sldMkLst>
          <pc:docMk/>
          <pc:sldMk cId="557774959" sldId="350"/>
        </pc:sldMkLst>
        <pc:spChg chg="add mod">
          <ac:chgData name="장 현우" userId="7cec6360abfe52c5" providerId="LiveId" clId="{A31DFE1A-FFE5-4BC5-877D-DCE3A3EC1338}" dt="2023-06-10T08:13:31" v="1734" actId="1076"/>
          <ac:spMkLst>
            <pc:docMk/>
            <pc:sldMk cId="557774959" sldId="350"/>
            <ac:spMk id="8" creationId="{151C07A2-C3AD-5752-93C2-908C1F69B4A5}"/>
          </ac:spMkLst>
        </pc:spChg>
        <pc:spChg chg="mod">
          <ac:chgData name="장 현우" userId="7cec6360abfe52c5" providerId="LiveId" clId="{A31DFE1A-FFE5-4BC5-877D-DCE3A3EC1338}" dt="2023-06-10T08:12:20.702" v="1591" actId="21"/>
          <ac:spMkLst>
            <pc:docMk/>
            <pc:sldMk cId="557774959" sldId="350"/>
            <ac:spMk id="9" creationId="{3FA87A73-3FF2-4334-AD42-AEC104EEA300}"/>
          </ac:spMkLst>
        </pc:spChg>
        <pc:spChg chg="add mod">
          <ac:chgData name="장 현우" userId="7cec6360abfe52c5" providerId="LiveId" clId="{A31DFE1A-FFE5-4BC5-877D-DCE3A3EC1338}" dt="2023-06-10T08:12:44.982" v="1596" actId="1076"/>
          <ac:spMkLst>
            <pc:docMk/>
            <pc:sldMk cId="557774959" sldId="350"/>
            <ac:spMk id="11" creationId="{84313D8B-9D11-55DB-5093-AA998560BA77}"/>
          </ac:spMkLst>
        </pc:spChg>
        <pc:picChg chg="add mod">
          <ac:chgData name="장 현우" userId="7cec6360abfe52c5" providerId="LiveId" clId="{A31DFE1A-FFE5-4BC5-877D-DCE3A3EC1338}" dt="2023-06-10T08:12:46.371" v="1597" actId="1076"/>
          <ac:picMkLst>
            <pc:docMk/>
            <pc:sldMk cId="557774959" sldId="350"/>
            <ac:picMk id="3" creationId="{BC270D22-D706-4CA6-D589-F83C997FA790}"/>
          </ac:picMkLst>
        </pc:picChg>
        <pc:picChg chg="add mod">
          <ac:chgData name="장 현우" userId="7cec6360abfe52c5" providerId="LiveId" clId="{A31DFE1A-FFE5-4BC5-877D-DCE3A3EC1338}" dt="2023-06-10T08:12:14.830" v="1590" actId="14100"/>
          <ac:picMkLst>
            <pc:docMk/>
            <pc:sldMk cId="557774959" sldId="350"/>
            <ac:picMk id="6" creationId="{2F1BA002-8608-AE3B-505A-BCFB1F526B47}"/>
          </ac:picMkLst>
        </pc:picChg>
      </pc:sldChg>
      <pc:sldChg chg="addSp delSp modSp mod">
        <pc:chgData name="장 현우" userId="7cec6360abfe52c5" providerId="LiveId" clId="{A31DFE1A-FFE5-4BC5-877D-DCE3A3EC1338}" dt="2023-06-09T10:39:44.260" v="392" actId="113"/>
        <pc:sldMkLst>
          <pc:docMk/>
          <pc:sldMk cId="3418984658" sldId="351"/>
        </pc:sldMkLst>
        <pc:spChg chg="mod">
          <ac:chgData name="장 현우" userId="7cec6360abfe52c5" providerId="LiveId" clId="{A31DFE1A-FFE5-4BC5-877D-DCE3A3EC1338}" dt="2023-06-09T10:39:44.260" v="392" actId="113"/>
          <ac:spMkLst>
            <pc:docMk/>
            <pc:sldMk cId="3418984658" sldId="351"/>
            <ac:spMk id="9" creationId="{3FA87A73-3FF2-4334-AD42-AEC104EEA300}"/>
          </ac:spMkLst>
        </pc:spChg>
        <pc:picChg chg="add del mod">
          <ac:chgData name="장 현우" userId="7cec6360abfe52c5" providerId="LiveId" clId="{A31DFE1A-FFE5-4BC5-877D-DCE3A3EC1338}" dt="2023-06-07T11:40:25.099" v="92" actId="478"/>
          <ac:picMkLst>
            <pc:docMk/>
            <pc:sldMk cId="3418984658" sldId="351"/>
            <ac:picMk id="4" creationId="{5A654115-B71D-7C87-F2C7-771FC27B4120}"/>
          </ac:picMkLst>
        </pc:picChg>
        <pc:picChg chg="del">
          <ac:chgData name="장 현우" userId="7cec6360abfe52c5" providerId="LiveId" clId="{A31DFE1A-FFE5-4BC5-877D-DCE3A3EC1338}" dt="2023-06-07T10:21:18.605" v="6" actId="478"/>
          <ac:picMkLst>
            <pc:docMk/>
            <pc:sldMk cId="3418984658" sldId="351"/>
            <ac:picMk id="7" creationId="{B08E5E28-F65D-6C64-9590-7D372C2A0DCB}"/>
          </ac:picMkLst>
        </pc:picChg>
        <pc:picChg chg="add del mod">
          <ac:chgData name="장 현우" userId="7cec6360abfe52c5" providerId="LiveId" clId="{A31DFE1A-FFE5-4BC5-877D-DCE3A3EC1338}" dt="2023-06-07T11:40:25.099" v="92" actId="478"/>
          <ac:picMkLst>
            <pc:docMk/>
            <pc:sldMk cId="3418984658" sldId="351"/>
            <ac:picMk id="8" creationId="{B282EC99-1C29-5740-1253-DD08EA320999}"/>
          </ac:picMkLst>
        </pc:picChg>
        <pc:picChg chg="add del mod">
          <ac:chgData name="장 현우" userId="7cec6360abfe52c5" providerId="LiveId" clId="{A31DFE1A-FFE5-4BC5-877D-DCE3A3EC1338}" dt="2023-06-07T11:40:25.099" v="92" actId="478"/>
          <ac:picMkLst>
            <pc:docMk/>
            <pc:sldMk cId="3418984658" sldId="351"/>
            <ac:picMk id="11" creationId="{E2DF528E-6DC4-51B2-BA23-18476F585FC1}"/>
          </ac:picMkLst>
        </pc:picChg>
        <pc:picChg chg="del">
          <ac:chgData name="장 현우" userId="7cec6360abfe52c5" providerId="LiveId" clId="{A31DFE1A-FFE5-4BC5-877D-DCE3A3EC1338}" dt="2023-06-07T10:21:10.710" v="0" actId="478"/>
          <ac:picMkLst>
            <pc:docMk/>
            <pc:sldMk cId="3418984658" sldId="351"/>
            <ac:picMk id="12" creationId="{A114F6AF-9A3F-05C9-45FE-EC29B72C83ED}"/>
          </ac:picMkLst>
        </pc:picChg>
        <pc:picChg chg="add del mod">
          <ac:chgData name="장 현우" userId="7cec6360abfe52c5" providerId="LiveId" clId="{A31DFE1A-FFE5-4BC5-877D-DCE3A3EC1338}" dt="2023-06-07T11:39:50.430" v="75"/>
          <ac:picMkLst>
            <pc:docMk/>
            <pc:sldMk cId="3418984658" sldId="351"/>
            <ac:picMk id="14" creationId="{0D89C33D-B490-1642-7B00-3C3172C5D0E6}"/>
          </ac:picMkLst>
        </pc:picChg>
        <pc:picChg chg="mod">
          <ac:chgData name="장 현우" userId="7cec6360abfe52c5" providerId="LiveId" clId="{A31DFE1A-FFE5-4BC5-877D-DCE3A3EC1338}" dt="2023-06-09T10:39:09.775" v="255" actId="1076"/>
          <ac:picMkLst>
            <pc:docMk/>
            <pc:sldMk cId="3418984658" sldId="351"/>
            <ac:picMk id="20" creationId="{5DC2DEBF-9193-8D7F-F4AC-748ED75D5149}"/>
          </ac:picMkLst>
        </pc:picChg>
        <pc:picChg chg="add del mod">
          <ac:chgData name="장 현우" userId="7cec6360abfe52c5" providerId="LiveId" clId="{A31DFE1A-FFE5-4BC5-877D-DCE3A3EC1338}" dt="2023-06-07T11:39:50.430" v="75"/>
          <ac:picMkLst>
            <pc:docMk/>
            <pc:sldMk cId="3418984658" sldId="351"/>
            <ac:picMk id="21" creationId="{36939BCD-F35A-256C-31AC-D2D382094620}"/>
          </ac:picMkLst>
        </pc:picChg>
        <pc:picChg chg="mod">
          <ac:chgData name="장 현우" userId="7cec6360abfe52c5" providerId="LiveId" clId="{A31DFE1A-FFE5-4BC5-877D-DCE3A3EC1338}" dt="2023-06-09T10:39:09.775" v="255" actId="1076"/>
          <ac:picMkLst>
            <pc:docMk/>
            <pc:sldMk cId="3418984658" sldId="351"/>
            <ac:picMk id="22" creationId="{9BCAB613-4AAE-E2F2-34DE-B5336C3B5851}"/>
          </ac:picMkLst>
        </pc:picChg>
        <pc:picChg chg="add del mod">
          <ac:chgData name="장 현우" userId="7cec6360abfe52c5" providerId="LiveId" clId="{A31DFE1A-FFE5-4BC5-877D-DCE3A3EC1338}" dt="2023-06-07T11:39:50.430" v="75"/>
          <ac:picMkLst>
            <pc:docMk/>
            <pc:sldMk cId="3418984658" sldId="351"/>
            <ac:picMk id="24" creationId="{BDBD6F08-ADE0-D87E-0E36-BCE11F62B226}"/>
          </ac:picMkLst>
        </pc:picChg>
        <pc:picChg chg="add del mod">
          <ac:chgData name="장 현우" userId="7cec6360abfe52c5" providerId="LiveId" clId="{A31DFE1A-FFE5-4BC5-877D-DCE3A3EC1338}" dt="2023-06-07T11:39:50.430" v="75"/>
          <ac:picMkLst>
            <pc:docMk/>
            <pc:sldMk cId="3418984658" sldId="351"/>
            <ac:picMk id="26" creationId="{CDDD098B-1B21-E16C-C097-A74629CB6D96}"/>
          </ac:picMkLst>
        </pc:picChg>
        <pc:picChg chg="add del mod">
          <ac:chgData name="장 현우" userId="7cec6360abfe52c5" providerId="LiveId" clId="{A31DFE1A-FFE5-4BC5-877D-DCE3A3EC1338}" dt="2023-06-07T11:39:50.430" v="75"/>
          <ac:picMkLst>
            <pc:docMk/>
            <pc:sldMk cId="3418984658" sldId="351"/>
            <ac:picMk id="28" creationId="{4CC09488-B8E3-AB30-C1FD-30BFD5D4D5D6}"/>
          </ac:picMkLst>
        </pc:picChg>
        <pc:picChg chg="add mod">
          <ac:chgData name="장 현우" userId="7cec6360abfe52c5" providerId="LiveId" clId="{A31DFE1A-FFE5-4BC5-877D-DCE3A3EC1338}" dt="2023-06-09T10:39:09.775" v="255" actId="1076"/>
          <ac:picMkLst>
            <pc:docMk/>
            <pc:sldMk cId="3418984658" sldId="351"/>
            <ac:picMk id="30" creationId="{5681B3B8-C937-D6CB-DF1C-0A822F035432}"/>
          </ac:picMkLst>
        </pc:picChg>
        <pc:picChg chg="add mod">
          <ac:chgData name="장 현우" userId="7cec6360abfe52c5" providerId="LiveId" clId="{A31DFE1A-FFE5-4BC5-877D-DCE3A3EC1338}" dt="2023-06-09T10:39:09.775" v="255" actId="1076"/>
          <ac:picMkLst>
            <pc:docMk/>
            <pc:sldMk cId="3418984658" sldId="351"/>
            <ac:picMk id="32" creationId="{109D3474-06D0-8463-A637-ACBE2258710E}"/>
          </ac:picMkLst>
        </pc:picChg>
        <pc:picChg chg="add mod">
          <ac:chgData name="장 현우" userId="7cec6360abfe52c5" providerId="LiveId" clId="{A31DFE1A-FFE5-4BC5-877D-DCE3A3EC1338}" dt="2023-06-09T10:39:09.775" v="255" actId="1076"/>
          <ac:picMkLst>
            <pc:docMk/>
            <pc:sldMk cId="3418984658" sldId="351"/>
            <ac:picMk id="34" creationId="{1B587495-A721-AC31-FA3E-2CB067EB2F2D}"/>
          </ac:picMkLst>
        </pc:picChg>
        <pc:picChg chg="add mod">
          <ac:chgData name="장 현우" userId="7cec6360abfe52c5" providerId="LiveId" clId="{A31DFE1A-FFE5-4BC5-877D-DCE3A3EC1338}" dt="2023-06-09T10:39:09.775" v="255" actId="1076"/>
          <ac:picMkLst>
            <pc:docMk/>
            <pc:sldMk cId="3418984658" sldId="351"/>
            <ac:picMk id="36" creationId="{1D5000E5-B09F-F622-CF45-FDE942C9431F}"/>
          </ac:picMkLst>
        </pc:picChg>
      </pc:sldChg>
      <pc:sldChg chg="addSp delSp modSp mod">
        <pc:chgData name="장 현우" userId="7cec6360abfe52c5" providerId="LiveId" clId="{A31DFE1A-FFE5-4BC5-877D-DCE3A3EC1338}" dt="2023-06-09T12:07:23.388" v="450" actId="207"/>
        <pc:sldMkLst>
          <pc:docMk/>
          <pc:sldMk cId="2366315014" sldId="352"/>
        </pc:sldMkLst>
        <pc:spChg chg="add mod">
          <ac:chgData name="장 현우" userId="7cec6360abfe52c5" providerId="LiveId" clId="{A31DFE1A-FFE5-4BC5-877D-DCE3A3EC1338}" dt="2023-06-09T10:36:45.610" v="112"/>
          <ac:spMkLst>
            <pc:docMk/>
            <pc:sldMk cId="2366315014" sldId="352"/>
            <ac:spMk id="3" creationId="{722057B3-4FD2-999C-E20E-EF59DE81E3F3}"/>
          </ac:spMkLst>
        </pc:spChg>
        <pc:spChg chg="mod">
          <ac:chgData name="장 현우" userId="7cec6360abfe52c5" providerId="LiveId" clId="{A31DFE1A-FFE5-4BC5-877D-DCE3A3EC1338}" dt="2023-06-09T12:07:23.388" v="450" actId="207"/>
          <ac:spMkLst>
            <pc:docMk/>
            <pc:sldMk cId="2366315014" sldId="352"/>
            <ac:spMk id="9" creationId="{3FA87A73-3FF2-4334-AD42-AEC104EEA300}"/>
          </ac:spMkLst>
        </pc:spChg>
        <pc:graphicFrameChg chg="add del mod modGraphic">
          <ac:chgData name="장 현우" userId="7cec6360abfe52c5" providerId="LiveId" clId="{A31DFE1A-FFE5-4BC5-877D-DCE3A3EC1338}" dt="2023-06-07T11:37:20.291" v="56" actId="14100"/>
          <ac:graphicFrameMkLst>
            <pc:docMk/>
            <pc:sldMk cId="2366315014" sldId="352"/>
            <ac:graphicFrameMk id="2" creationId="{9198D614-CF6C-DAA7-B347-773EF59A6599}"/>
          </ac:graphicFrameMkLst>
        </pc:graphicFrameChg>
        <pc:graphicFrameChg chg="del mod">
          <ac:chgData name="장 현우" userId="7cec6360abfe52c5" providerId="LiveId" clId="{A31DFE1A-FFE5-4BC5-877D-DCE3A3EC1338}" dt="2023-06-07T11:36:21.908" v="30" actId="478"/>
          <ac:graphicFrameMkLst>
            <pc:docMk/>
            <pc:sldMk cId="2366315014" sldId="352"/>
            <ac:graphicFrameMk id="3" creationId="{5531E443-C99C-4501-992A-19871A098BDD}"/>
          </ac:graphicFrameMkLst>
        </pc:graphicFrameChg>
        <pc:picChg chg="add mod">
          <ac:chgData name="장 현우" userId="7cec6360abfe52c5" providerId="LiveId" clId="{A31DFE1A-FFE5-4BC5-877D-DCE3A3EC1338}" dt="2023-06-07T11:03:25.014" v="23" actId="14100"/>
          <ac:picMkLst>
            <pc:docMk/>
            <pc:sldMk cId="2366315014" sldId="352"/>
            <ac:picMk id="1026" creationId="{5BCAA258-8DA9-DA65-6EB4-EA9D842EA979}"/>
          </ac:picMkLst>
        </pc:picChg>
        <pc:picChg chg="add mod">
          <ac:chgData name="장 현우" userId="7cec6360abfe52c5" providerId="LiveId" clId="{A31DFE1A-FFE5-4BC5-877D-DCE3A3EC1338}" dt="2023-06-07T11:05:52.198" v="26" actId="1076"/>
          <ac:picMkLst>
            <pc:docMk/>
            <pc:sldMk cId="2366315014" sldId="352"/>
            <ac:picMk id="1028" creationId="{06D3B579-7BD2-D36A-7C15-9C5ADA64C16E}"/>
          </ac:picMkLst>
        </pc:picChg>
      </pc:sldChg>
      <pc:sldChg chg="addSp delSp modSp">
        <pc:chgData name="장 현우" userId="7cec6360abfe52c5" providerId="LiveId" clId="{A31DFE1A-FFE5-4BC5-877D-DCE3A3EC1338}" dt="2023-06-09T10:36:44.779" v="111"/>
        <pc:sldMkLst>
          <pc:docMk/>
          <pc:sldMk cId="2624586506" sldId="355"/>
        </pc:sldMkLst>
        <pc:spChg chg="add del mod">
          <ac:chgData name="장 현우" userId="7cec6360abfe52c5" providerId="LiveId" clId="{A31DFE1A-FFE5-4BC5-877D-DCE3A3EC1338}" dt="2023-06-09T10:36:44.779" v="111"/>
          <ac:spMkLst>
            <pc:docMk/>
            <pc:sldMk cId="2624586506" sldId="355"/>
            <ac:spMk id="2" creationId="{3B579773-4CBC-4738-6460-526C0DACE5C6}"/>
          </ac:spMkLst>
        </pc:spChg>
      </pc:sldChg>
      <pc:sldChg chg="addSp delSp modSp mod">
        <pc:chgData name="장 현우" userId="7cec6360abfe52c5" providerId="LiveId" clId="{A31DFE1A-FFE5-4BC5-877D-DCE3A3EC1338}" dt="2023-06-10T07:53:19.233" v="679" actId="1076"/>
        <pc:sldMkLst>
          <pc:docMk/>
          <pc:sldMk cId="4280414436" sldId="356"/>
        </pc:sldMkLst>
        <pc:picChg chg="del">
          <ac:chgData name="장 현우" userId="7cec6360abfe52c5" providerId="LiveId" clId="{A31DFE1A-FFE5-4BC5-877D-DCE3A3EC1338}" dt="2023-06-10T07:52:08.586" v="674" actId="478"/>
          <ac:picMkLst>
            <pc:docMk/>
            <pc:sldMk cId="4280414436" sldId="356"/>
            <ac:picMk id="3" creationId="{C79C6A89-2330-26E7-AAB1-61E4754488C1}"/>
          </ac:picMkLst>
        </pc:picChg>
        <pc:picChg chg="add mod">
          <ac:chgData name="장 현우" userId="7cec6360abfe52c5" providerId="LiveId" clId="{A31DFE1A-FFE5-4BC5-877D-DCE3A3EC1338}" dt="2023-06-10T07:53:19.233" v="679" actId="1076"/>
          <ac:picMkLst>
            <pc:docMk/>
            <pc:sldMk cId="4280414436" sldId="356"/>
            <ac:picMk id="4" creationId="{2C680FDE-B043-AE41-9A21-C403065AD79A}"/>
          </ac:picMkLst>
        </pc:picChg>
      </pc:sldChg>
      <pc:sldChg chg="addSp modSp">
        <pc:chgData name="장 현우" userId="7cec6360abfe52c5" providerId="LiveId" clId="{A31DFE1A-FFE5-4BC5-877D-DCE3A3EC1338}" dt="2023-06-10T08:28:26.348" v="1823"/>
        <pc:sldMkLst>
          <pc:docMk/>
          <pc:sldMk cId="1619829293" sldId="358"/>
        </pc:sldMkLst>
        <pc:spChg chg="add mod">
          <ac:chgData name="장 현우" userId="7cec6360abfe52c5" providerId="LiveId" clId="{A31DFE1A-FFE5-4BC5-877D-DCE3A3EC1338}" dt="2023-06-10T08:28:26.348" v="1823"/>
          <ac:spMkLst>
            <pc:docMk/>
            <pc:sldMk cId="1619829293" sldId="358"/>
            <ac:spMk id="2" creationId="{EAD8510A-96FB-891A-3D01-76197EB233A9}"/>
          </ac:spMkLst>
        </pc:spChg>
      </pc:sldChg>
      <pc:sldChg chg="addSp delSp modSp add mod">
        <pc:chgData name="장 현우" userId="7cec6360abfe52c5" providerId="LiveId" clId="{A31DFE1A-FFE5-4BC5-877D-DCE3A3EC1338}" dt="2023-06-09T12:47:24.282" v="673" actId="14100"/>
        <pc:sldMkLst>
          <pc:docMk/>
          <pc:sldMk cId="3845971671" sldId="359"/>
        </pc:sldMkLst>
        <pc:spChg chg="del">
          <ac:chgData name="장 현우" userId="7cec6360abfe52c5" providerId="LiveId" clId="{A31DFE1A-FFE5-4BC5-877D-DCE3A3EC1338}" dt="2023-06-09T12:47:06.679" v="667" actId="478"/>
          <ac:spMkLst>
            <pc:docMk/>
            <pc:sldMk cId="3845971671" sldId="359"/>
            <ac:spMk id="2" creationId="{5F56DE21-E2EC-4811-932E-EC98FC538EE0}"/>
          </ac:spMkLst>
        </pc:spChg>
        <pc:spChg chg="add mod">
          <ac:chgData name="장 현우" userId="7cec6360abfe52c5" providerId="LiveId" clId="{A31DFE1A-FFE5-4BC5-877D-DCE3A3EC1338}" dt="2023-06-09T12:47:00.818" v="666" actId="1076"/>
          <ac:spMkLst>
            <pc:docMk/>
            <pc:sldMk cId="3845971671" sldId="359"/>
            <ac:spMk id="7" creationId="{C1932AE6-BF72-493F-E1D5-2186FA357D99}"/>
          </ac:spMkLst>
        </pc:spChg>
        <pc:spChg chg="mod">
          <ac:chgData name="장 현우" userId="7cec6360abfe52c5" providerId="LiveId" clId="{A31DFE1A-FFE5-4BC5-877D-DCE3A3EC1338}" dt="2023-06-09T12:29:12.651" v="656" actId="1076"/>
          <ac:spMkLst>
            <pc:docMk/>
            <pc:sldMk cId="3845971671" sldId="359"/>
            <ac:spMk id="9" creationId="{3FA87A73-3FF2-4334-AD42-AEC104EEA300}"/>
          </ac:spMkLst>
        </pc:spChg>
        <pc:spChg chg="add mod">
          <ac:chgData name="장 현우" userId="7cec6360abfe52c5" providerId="LiveId" clId="{A31DFE1A-FFE5-4BC5-877D-DCE3A3EC1338}" dt="2023-06-09T12:47:00.818" v="666" actId="1076"/>
          <ac:spMkLst>
            <pc:docMk/>
            <pc:sldMk cId="3845971671" sldId="359"/>
            <ac:spMk id="10" creationId="{18F7AEA4-BCCA-D0E2-93FB-7AEEB0F8FFCA}"/>
          </ac:spMkLst>
        </pc:spChg>
        <pc:spChg chg="add mod">
          <ac:chgData name="장 현우" userId="7cec6360abfe52c5" providerId="LiveId" clId="{A31DFE1A-FFE5-4BC5-877D-DCE3A3EC1338}" dt="2023-06-09T12:46:57.638" v="665" actId="1076"/>
          <ac:spMkLst>
            <pc:docMk/>
            <pc:sldMk cId="3845971671" sldId="359"/>
            <ac:spMk id="28" creationId="{C6B1AF82-4041-A8E1-CE8B-2C1941E0675D}"/>
          </ac:spMkLst>
        </pc:spChg>
        <pc:spChg chg="add mod">
          <ac:chgData name="장 현우" userId="7cec6360abfe52c5" providerId="LiveId" clId="{A31DFE1A-FFE5-4BC5-877D-DCE3A3EC1338}" dt="2023-06-09T12:46:57.638" v="665" actId="1076"/>
          <ac:spMkLst>
            <pc:docMk/>
            <pc:sldMk cId="3845971671" sldId="359"/>
            <ac:spMk id="29" creationId="{1D7EB8AD-73F1-DC66-8795-4142105AB57E}"/>
          </ac:spMkLst>
        </pc:spChg>
        <pc:spChg chg="add mod">
          <ac:chgData name="장 현우" userId="7cec6360abfe52c5" providerId="LiveId" clId="{A31DFE1A-FFE5-4BC5-877D-DCE3A3EC1338}" dt="2023-06-09T12:47:00.818" v="666" actId="1076"/>
          <ac:spMkLst>
            <pc:docMk/>
            <pc:sldMk cId="3845971671" sldId="359"/>
            <ac:spMk id="30" creationId="{7D4C1F1A-C211-5B29-3E71-77CDAC116B99}"/>
          </ac:spMkLst>
        </pc:spChg>
        <pc:spChg chg="add mod">
          <ac:chgData name="장 현우" userId="7cec6360abfe52c5" providerId="LiveId" clId="{A31DFE1A-FFE5-4BC5-877D-DCE3A3EC1338}" dt="2023-06-09T12:46:51.662" v="664" actId="1076"/>
          <ac:spMkLst>
            <pc:docMk/>
            <pc:sldMk cId="3845971671" sldId="359"/>
            <ac:spMk id="31" creationId="{4D914C31-CE78-583F-E2F7-8DCA580CEDF8}"/>
          </ac:spMkLst>
        </pc:spChg>
        <pc:picChg chg="del mod">
          <ac:chgData name="장 현우" userId="7cec6360abfe52c5" providerId="LiveId" clId="{A31DFE1A-FFE5-4BC5-877D-DCE3A3EC1338}" dt="2023-06-09T11:30:33.861" v="436" actId="478"/>
          <ac:picMkLst>
            <pc:docMk/>
            <pc:sldMk cId="3845971671" sldId="359"/>
            <ac:picMk id="4" creationId="{5A654115-B71D-7C87-F2C7-771FC27B4120}"/>
          </ac:picMkLst>
        </pc:picChg>
        <pc:picChg chg="add mod">
          <ac:chgData name="장 현우" userId="7cec6360abfe52c5" providerId="LiveId" clId="{A31DFE1A-FFE5-4BC5-877D-DCE3A3EC1338}" dt="2023-06-09T12:47:00.818" v="666" actId="1076"/>
          <ac:picMkLst>
            <pc:docMk/>
            <pc:sldMk cId="3845971671" sldId="359"/>
            <ac:picMk id="6" creationId="{1B97A7DB-52CE-BA5F-895C-1A411FE5869C}"/>
          </ac:picMkLst>
        </pc:picChg>
        <pc:picChg chg="del mod">
          <ac:chgData name="장 현우" userId="7cec6360abfe52c5" providerId="LiveId" clId="{A31DFE1A-FFE5-4BC5-877D-DCE3A3EC1338}" dt="2023-06-09T11:30:33.861" v="436" actId="478"/>
          <ac:picMkLst>
            <pc:docMk/>
            <pc:sldMk cId="3845971671" sldId="359"/>
            <ac:picMk id="8" creationId="{B282EC99-1C29-5740-1253-DD08EA320999}"/>
          </ac:picMkLst>
        </pc:picChg>
        <pc:picChg chg="del mod">
          <ac:chgData name="장 현우" userId="7cec6360abfe52c5" providerId="LiveId" clId="{A31DFE1A-FFE5-4BC5-877D-DCE3A3EC1338}" dt="2023-06-09T10:50:08.925" v="417" actId="478"/>
          <ac:picMkLst>
            <pc:docMk/>
            <pc:sldMk cId="3845971671" sldId="359"/>
            <ac:picMk id="11" creationId="{E2DF528E-6DC4-51B2-BA23-18476F585FC1}"/>
          </ac:picMkLst>
        </pc:picChg>
        <pc:picChg chg="add del">
          <ac:chgData name="장 현우" userId="7cec6360abfe52c5" providerId="LiveId" clId="{A31DFE1A-FFE5-4BC5-877D-DCE3A3EC1338}" dt="2023-06-09T10:50:10.857" v="419" actId="22"/>
          <ac:picMkLst>
            <pc:docMk/>
            <pc:sldMk cId="3845971671" sldId="359"/>
            <ac:picMk id="13" creationId="{A126DB9C-82AE-FDDE-5E12-7E593F73E541}"/>
          </ac:picMkLst>
        </pc:picChg>
        <pc:picChg chg="add del mod">
          <ac:chgData name="장 현우" userId="7cec6360abfe52c5" providerId="LiveId" clId="{A31DFE1A-FFE5-4BC5-877D-DCE3A3EC1338}" dt="2023-06-09T10:50:17.153" v="423" actId="22"/>
          <ac:picMkLst>
            <pc:docMk/>
            <pc:sldMk cId="3845971671" sldId="359"/>
            <ac:picMk id="19" creationId="{3A8C820C-EE27-7458-414B-80D626AC4D15}"/>
          </ac:picMkLst>
        </pc:picChg>
        <pc:picChg chg="del">
          <ac:chgData name="장 현우" userId="7cec6360abfe52c5" providerId="LiveId" clId="{A31DFE1A-FFE5-4BC5-877D-DCE3A3EC1338}" dt="2023-06-07T11:40:17.098" v="87" actId="478"/>
          <ac:picMkLst>
            <pc:docMk/>
            <pc:sldMk cId="3845971671" sldId="359"/>
            <ac:picMk id="20" creationId="{5DC2DEBF-9193-8D7F-F4AC-748ED75D5149}"/>
          </ac:picMkLst>
        </pc:picChg>
        <pc:picChg chg="add del mod">
          <ac:chgData name="장 현우" userId="7cec6360abfe52c5" providerId="LiveId" clId="{A31DFE1A-FFE5-4BC5-877D-DCE3A3EC1338}" dt="2023-06-09T10:51:53.449" v="426" actId="478"/>
          <ac:picMkLst>
            <pc:docMk/>
            <pc:sldMk cId="3845971671" sldId="359"/>
            <ac:picMk id="21" creationId="{742C1D17-5A18-06B7-9FAE-2D16DB992A11}"/>
          </ac:picMkLst>
        </pc:picChg>
        <pc:picChg chg="del">
          <ac:chgData name="장 현우" userId="7cec6360abfe52c5" providerId="LiveId" clId="{A31DFE1A-FFE5-4BC5-877D-DCE3A3EC1338}" dt="2023-06-07T11:40:17.098" v="87" actId="478"/>
          <ac:picMkLst>
            <pc:docMk/>
            <pc:sldMk cId="3845971671" sldId="359"/>
            <ac:picMk id="22" creationId="{9BCAB613-4AAE-E2F2-34DE-B5336C3B5851}"/>
          </ac:picMkLst>
        </pc:picChg>
        <pc:picChg chg="add mod ord">
          <ac:chgData name="장 현우" userId="7cec6360abfe52c5" providerId="LiveId" clId="{A31DFE1A-FFE5-4BC5-877D-DCE3A3EC1338}" dt="2023-06-09T12:47:00.818" v="666" actId="1076"/>
          <ac:picMkLst>
            <pc:docMk/>
            <pc:sldMk cId="3845971671" sldId="359"/>
            <ac:picMk id="23" creationId="{948C6E69-974F-F129-0711-E5F26040E2DB}"/>
          </ac:picMkLst>
        </pc:picChg>
        <pc:picChg chg="add mod">
          <ac:chgData name="장 현우" userId="7cec6360abfe52c5" providerId="LiveId" clId="{A31DFE1A-FFE5-4BC5-877D-DCE3A3EC1338}" dt="2023-06-09T12:46:57.638" v="665" actId="1076"/>
          <ac:picMkLst>
            <pc:docMk/>
            <pc:sldMk cId="3845971671" sldId="359"/>
            <ac:picMk id="25" creationId="{15A1E255-D34D-D016-680D-03D68D7C1839}"/>
          </ac:picMkLst>
        </pc:picChg>
        <pc:picChg chg="add mod">
          <ac:chgData name="장 현우" userId="7cec6360abfe52c5" providerId="LiveId" clId="{A31DFE1A-FFE5-4BC5-877D-DCE3A3EC1338}" dt="2023-06-09T12:46:57.638" v="665" actId="1076"/>
          <ac:picMkLst>
            <pc:docMk/>
            <pc:sldMk cId="3845971671" sldId="359"/>
            <ac:picMk id="27" creationId="{AEA2C846-C5A7-9CB7-8A32-4D372C5FE77E}"/>
          </ac:picMkLst>
        </pc:picChg>
        <pc:picChg chg="del">
          <ac:chgData name="장 현우" userId="7cec6360abfe52c5" providerId="LiveId" clId="{A31DFE1A-FFE5-4BC5-877D-DCE3A3EC1338}" dt="2023-06-07T11:40:17.098" v="87" actId="478"/>
          <ac:picMkLst>
            <pc:docMk/>
            <pc:sldMk cId="3845971671" sldId="359"/>
            <ac:picMk id="30" creationId="{5681B3B8-C937-D6CB-DF1C-0A822F035432}"/>
          </ac:picMkLst>
        </pc:picChg>
        <pc:picChg chg="del">
          <ac:chgData name="장 현우" userId="7cec6360abfe52c5" providerId="LiveId" clId="{A31DFE1A-FFE5-4BC5-877D-DCE3A3EC1338}" dt="2023-06-07T11:40:17.098" v="87" actId="478"/>
          <ac:picMkLst>
            <pc:docMk/>
            <pc:sldMk cId="3845971671" sldId="359"/>
            <ac:picMk id="32" creationId="{109D3474-06D0-8463-A637-ACBE2258710E}"/>
          </ac:picMkLst>
        </pc:picChg>
        <pc:picChg chg="add mod">
          <ac:chgData name="장 현우" userId="7cec6360abfe52c5" providerId="LiveId" clId="{A31DFE1A-FFE5-4BC5-877D-DCE3A3EC1338}" dt="2023-06-09T12:47:17.352" v="671" actId="14100"/>
          <ac:picMkLst>
            <pc:docMk/>
            <pc:sldMk cId="3845971671" sldId="359"/>
            <ac:picMk id="33" creationId="{7A814ABD-2506-310C-A658-4CC969BDBADB}"/>
          </ac:picMkLst>
        </pc:picChg>
        <pc:picChg chg="add mod">
          <ac:chgData name="장 현우" userId="7cec6360abfe52c5" providerId="LiveId" clId="{A31DFE1A-FFE5-4BC5-877D-DCE3A3EC1338}" dt="2023-06-09T12:47:24.282" v="673" actId="14100"/>
          <ac:picMkLst>
            <pc:docMk/>
            <pc:sldMk cId="3845971671" sldId="359"/>
            <ac:picMk id="35" creationId="{C0F2C6BC-48E9-CFD9-3C80-315DBD50B7BE}"/>
          </ac:picMkLst>
        </pc:picChg>
      </pc:sldChg>
      <pc:sldChg chg="addSp delSp modSp add mod">
        <pc:chgData name="장 현우" userId="7cec6360abfe52c5" providerId="LiveId" clId="{A31DFE1A-FFE5-4BC5-877D-DCE3A3EC1338}" dt="2023-06-10T08:27:15.743" v="1819" actId="1076"/>
        <pc:sldMkLst>
          <pc:docMk/>
          <pc:sldMk cId="3928846260" sldId="360"/>
        </pc:sldMkLst>
        <pc:spChg chg="mod">
          <ac:chgData name="장 현우" userId="7cec6360abfe52c5" providerId="LiveId" clId="{A31DFE1A-FFE5-4BC5-877D-DCE3A3EC1338}" dt="2023-06-10T08:27:06.735" v="1817" actId="1076"/>
          <ac:spMkLst>
            <pc:docMk/>
            <pc:sldMk cId="3928846260" sldId="360"/>
            <ac:spMk id="5" creationId="{00000000-0000-0000-0000-000000000000}"/>
          </ac:spMkLst>
        </pc:spChg>
        <pc:spChg chg="del mod">
          <ac:chgData name="장 현우" userId="7cec6360abfe52c5" providerId="LiveId" clId="{A31DFE1A-FFE5-4BC5-877D-DCE3A3EC1338}" dt="2023-06-10T08:25:53.831" v="1752" actId="478"/>
          <ac:spMkLst>
            <pc:docMk/>
            <pc:sldMk cId="3928846260" sldId="360"/>
            <ac:spMk id="9" creationId="{3FA87A73-3FF2-4334-AD42-AEC104EEA300}"/>
          </ac:spMkLst>
        </pc:spChg>
        <pc:spChg chg="add mod">
          <ac:chgData name="장 현우" userId="7cec6360abfe52c5" providerId="LiveId" clId="{A31DFE1A-FFE5-4BC5-877D-DCE3A3EC1338}" dt="2023-06-10T08:27:11.251" v="1818" actId="1076"/>
          <ac:spMkLst>
            <pc:docMk/>
            <pc:sldMk cId="3928846260" sldId="360"/>
            <ac:spMk id="10" creationId="{9291B80B-85C3-8577-FA65-B4D6EE640A79}"/>
          </ac:spMkLst>
        </pc:spChg>
        <pc:spChg chg="add mod">
          <ac:chgData name="장 현우" userId="7cec6360abfe52c5" providerId="LiveId" clId="{A31DFE1A-FFE5-4BC5-877D-DCE3A3EC1338}" dt="2023-06-10T08:27:11.251" v="1818" actId="1076"/>
          <ac:spMkLst>
            <pc:docMk/>
            <pc:sldMk cId="3928846260" sldId="360"/>
            <ac:spMk id="11" creationId="{BCAE70F2-04BC-C609-7D57-34CFEE69EB94}"/>
          </ac:spMkLst>
        </pc:spChg>
        <pc:spChg chg="add mod">
          <ac:chgData name="장 현우" userId="7cec6360abfe52c5" providerId="LiveId" clId="{A31DFE1A-FFE5-4BC5-877D-DCE3A3EC1338}" dt="2023-06-10T08:27:15.743" v="1819" actId="1076"/>
          <ac:spMkLst>
            <pc:docMk/>
            <pc:sldMk cId="3928846260" sldId="360"/>
            <ac:spMk id="12" creationId="{8232F806-690C-B183-6620-252C8B6BBB3E}"/>
          </ac:spMkLst>
        </pc:spChg>
        <pc:grpChg chg="mod">
          <ac:chgData name="장 현우" userId="7cec6360abfe52c5" providerId="LiveId" clId="{A31DFE1A-FFE5-4BC5-877D-DCE3A3EC1338}" dt="2023-06-10T08:27:06.735" v="1817" actId="1076"/>
          <ac:grpSpMkLst>
            <pc:docMk/>
            <pc:sldMk cId="3928846260" sldId="360"/>
            <ac:grpSpMk id="15" creationId="{00000000-0000-0000-0000-000000000000}"/>
          </ac:grpSpMkLst>
        </pc:grpChg>
        <pc:picChg chg="add del mod">
          <ac:chgData name="장 현우" userId="7cec6360abfe52c5" providerId="LiveId" clId="{A31DFE1A-FFE5-4BC5-877D-DCE3A3EC1338}" dt="2023-06-10T08:27:03.343" v="1815" actId="478"/>
          <ac:picMkLst>
            <pc:docMk/>
            <pc:sldMk cId="3928846260" sldId="360"/>
            <ac:picMk id="3" creationId="{C97ABE70-F9E9-1B93-AF6C-3307F8A5CFDA}"/>
          </ac:picMkLst>
        </pc:picChg>
        <pc:picChg chg="add mod">
          <ac:chgData name="장 현우" userId="7cec6360abfe52c5" providerId="LiveId" clId="{A31DFE1A-FFE5-4BC5-877D-DCE3A3EC1338}" dt="2023-06-10T08:27:11.251" v="1818" actId="1076"/>
          <ac:picMkLst>
            <pc:docMk/>
            <pc:sldMk cId="3928846260" sldId="360"/>
            <ac:picMk id="6" creationId="{DB89EF74-E442-F866-689F-567BF6C57464}"/>
          </ac:picMkLst>
        </pc:picChg>
        <pc:picChg chg="add mod">
          <ac:chgData name="장 현우" userId="7cec6360abfe52c5" providerId="LiveId" clId="{A31DFE1A-FFE5-4BC5-877D-DCE3A3EC1338}" dt="2023-06-10T08:27:15.743" v="1819" actId="1076"/>
          <ac:picMkLst>
            <pc:docMk/>
            <pc:sldMk cId="3928846260" sldId="360"/>
            <ac:picMk id="8" creationId="{2F9C4D3B-21EA-79E9-DF0D-80E376CFBAC1}"/>
          </ac:picMkLst>
        </pc:picChg>
      </pc:sldChg>
    </pc:docChg>
  </pc:docChgLst>
  <pc:docChgLst>
    <pc:chgData name="장 현우" userId="7cec6360abfe52c5" providerId="LiveId" clId="{D2ECED8C-2636-4F6D-8816-ADF560AFA1F1}"/>
    <pc:docChg chg="undo custSel addSld delSld modSld">
      <pc:chgData name="장 현우" userId="7cec6360abfe52c5" providerId="LiveId" clId="{D2ECED8C-2636-4F6D-8816-ADF560AFA1F1}" dt="2023-06-06T11:33:12.094" v="387" actId="20577"/>
      <pc:docMkLst>
        <pc:docMk/>
      </pc:docMkLst>
      <pc:sldChg chg="modSp mod">
        <pc:chgData name="장 현우" userId="7cec6360abfe52c5" providerId="LiveId" clId="{D2ECED8C-2636-4F6D-8816-ADF560AFA1F1}" dt="2023-06-06T11:33:12.094" v="387" actId="20577"/>
        <pc:sldMkLst>
          <pc:docMk/>
          <pc:sldMk cId="2057676283" sldId="256"/>
        </pc:sldMkLst>
        <pc:spChg chg="mod">
          <ac:chgData name="장 현우" userId="7cec6360abfe52c5" providerId="LiveId" clId="{D2ECED8C-2636-4F6D-8816-ADF560AFA1F1}" dt="2023-06-06T11:33:12.094" v="387" actId="20577"/>
          <ac:spMkLst>
            <pc:docMk/>
            <pc:sldMk cId="2057676283" sldId="256"/>
            <ac:spMk id="10" creationId="{3A7FDF87-2724-410D-A13B-CED912323628}"/>
          </ac:spMkLst>
        </pc:spChg>
      </pc:sldChg>
      <pc:sldChg chg="modSp mod">
        <pc:chgData name="장 현우" userId="7cec6360abfe52c5" providerId="LiveId" clId="{D2ECED8C-2636-4F6D-8816-ADF560AFA1F1}" dt="2023-06-06T11:26:12.165" v="85"/>
        <pc:sldMkLst>
          <pc:docMk/>
          <pc:sldMk cId="2728003223" sldId="331"/>
        </pc:sldMkLst>
        <pc:spChg chg="mod">
          <ac:chgData name="장 현우" userId="7cec6360abfe52c5" providerId="LiveId" clId="{D2ECED8C-2636-4F6D-8816-ADF560AFA1F1}" dt="2023-06-06T11:26:12.165" v="85"/>
          <ac:spMkLst>
            <pc:docMk/>
            <pc:sldMk cId="2728003223" sldId="331"/>
            <ac:spMk id="7" creationId="{F2BC4907-E642-4C99-B9E6-26C33D2CE89D}"/>
          </ac:spMkLst>
        </pc:spChg>
      </pc:sldChg>
      <pc:sldChg chg="addSp delSp modSp mod">
        <pc:chgData name="장 현우" userId="7cec6360abfe52c5" providerId="LiveId" clId="{D2ECED8C-2636-4F6D-8816-ADF560AFA1F1}" dt="2023-06-06T11:28:46.585" v="234" actId="1076"/>
        <pc:sldMkLst>
          <pc:docMk/>
          <pc:sldMk cId="1764871925" sldId="335"/>
        </pc:sldMkLst>
        <pc:spChg chg="del">
          <ac:chgData name="장 현우" userId="7cec6360abfe52c5" providerId="LiveId" clId="{D2ECED8C-2636-4F6D-8816-ADF560AFA1F1}" dt="2023-06-06T11:10:49.430" v="0" actId="478"/>
          <ac:spMkLst>
            <pc:docMk/>
            <pc:sldMk cId="1764871925" sldId="335"/>
            <ac:spMk id="6" creationId="{00345332-9486-FC15-FDC0-D87034692DA4}"/>
          </ac:spMkLst>
        </pc:spChg>
        <pc:spChg chg="mod">
          <ac:chgData name="장 현우" userId="7cec6360abfe52c5" providerId="LiveId" clId="{D2ECED8C-2636-4F6D-8816-ADF560AFA1F1}" dt="2023-06-06T11:17:36.773" v="17"/>
          <ac:spMkLst>
            <pc:docMk/>
            <pc:sldMk cId="1764871925" sldId="335"/>
            <ac:spMk id="9" creationId="{3FA87A73-3FF2-4334-AD42-AEC104EEA300}"/>
          </ac:spMkLst>
        </pc:spChg>
        <pc:picChg chg="add del">
          <ac:chgData name="장 현우" userId="7cec6360abfe52c5" providerId="LiveId" clId="{D2ECED8C-2636-4F6D-8816-ADF560AFA1F1}" dt="2023-06-06T11:10:51.310" v="2" actId="22"/>
          <ac:picMkLst>
            <pc:docMk/>
            <pc:sldMk cId="1764871925" sldId="335"/>
            <ac:picMk id="3" creationId="{C1B027A2-B907-C782-2CAE-DA4F182FAEA3}"/>
          </ac:picMkLst>
        </pc:picChg>
        <pc:picChg chg="del">
          <ac:chgData name="장 현우" userId="7cec6360abfe52c5" providerId="LiveId" clId="{D2ECED8C-2636-4F6D-8816-ADF560AFA1F1}" dt="2023-06-06T11:10:52.215" v="3" actId="478"/>
          <ac:picMkLst>
            <pc:docMk/>
            <pc:sldMk cId="1764871925" sldId="335"/>
            <ac:picMk id="4" creationId="{C6F832A5-2AB1-2857-AC0E-9AC1BEFEFE49}"/>
          </ac:picMkLst>
        </pc:picChg>
        <pc:picChg chg="add del mod">
          <ac:chgData name="장 현우" userId="7cec6360abfe52c5" providerId="LiveId" clId="{D2ECED8C-2636-4F6D-8816-ADF560AFA1F1}" dt="2023-06-06T11:17:21.974" v="6" actId="478"/>
          <ac:picMkLst>
            <pc:docMk/>
            <pc:sldMk cId="1764871925" sldId="335"/>
            <ac:picMk id="8" creationId="{EF40B571-217F-598A-F1C2-FF229070D76D}"/>
          </ac:picMkLst>
        </pc:picChg>
        <pc:picChg chg="add del mod">
          <ac:chgData name="장 현우" userId="7cec6360abfe52c5" providerId="LiveId" clId="{D2ECED8C-2636-4F6D-8816-ADF560AFA1F1}" dt="2023-06-06T11:26:49.807" v="102" actId="21"/>
          <ac:picMkLst>
            <pc:docMk/>
            <pc:sldMk cId="1764871925" sldId="335"/>
            <ac:picMk id="11" creationId="{213A4EE9-6EDA-A174-9598-D737F1FE5D7F}"/>
          </ac:picMkLst>
        </pc:picChg>
        <pc:picChg chg="add mod">
          <ac:chgData name="장 현우" userId="7cec6360abfe52c5" providerId="LiveId" clId="{D2ECED8C-2636-4F6D-8816-ADF560AFA1F1}" dt="2023-06-06T11:27:59.386" v="224" actId="1076"/>
          <ac:picMkLst>
            <pc:docMk/>
            <pc:sldMk cId="1764871925" sldId="335"/>
            <ac:picMk id="12" creationId="{C27044E5-48DC-289B-1439-B3E7125DBF7D}"/>
          </ac:picMkLst>
        </pc:picChg>
        <pc:picChg chg="add mod">
          <ac:chgData name="장 현우" userId="7cec6360abfe52c5" providerId="LiveId" clId="{D2ECED8C-2636-4F6D-8816-ADF560AFA1F1}" dt="2023-06-06T11:28:06.528" v="226"/>
          <ac:picMkLst>
            <pc:docMk/>
            <pc:sldMk cId="1764871925" sldId="335"/>
            <ac:picMk id="13" creationId="{A2CA247B-2E8A-E0CA-F0FC-8EDDA046E3AF}"/>
          </ac:picMkLst>
        </pc:picChg>
        <pc:picChg chg="add mod">
          <ac:chgData name="장 현우" userId="7cec6360abfe52c5" providerId="LiveId" clId="{D2ECED8C-2636-4F6D-8816-ADF560AFA1F1}" dt="2023-06-06T11:28:08.729" v="227" actId="1076"/>
          <ac:picMkLst>
            <pc:docMk/>
            <pc:sldMk cId="1764871925" sldId="335"/>
            <ac:picMk id="14" creationId="{EAB581C0-568D-A137-A751-43434285C007}"/>
          </ac:picMkLst>
        </pc:picChg>
        <pc:picChg chg="add mod">
          <ac:chgData name="장 현우" userId="7cec6360abfe52c5" providerId="LiveId" clId="{D2ECED8C-2636-4F6D-8816-ADF560AFA1F1}" dt="2023-06-06T11:28:46.585" v="234" actId="1076"/>
          <ac:picMkLst>
            <pc:docMk/>
            <pc:sldMk cId="1764871925" sldId="335"/>
            <ac:picMk id="20" creationId="{25CB46BF-9CD9-1031-7B2A-731003FAD9F2}"/>
          </ac:picMkLst>
        </pc:picChg>
      </pc:sldChg>
      <pc:sldChg chg="addSp modSp mod">
        <pc:chgData name="장 현우" userId="7cec6360abfe52c5" providerId="LiveId" clId="{D2ECED8C-2636-4F6D-8816-ADF560AFA1F1}" dt="2023-06-06T11:27:38.783" v="217" actId="1076"/>
        <pc:sldMkLst>
          <pc:docMk/>
          <pc:sldMk cId="3760288516" sldId="336"/>
        </pc:sldMkLst>
        <pc:spChg chg="mod">
          <ac:chgData name="장 현우" userId="7cec6360abfe52c5" providerId="LiveId" clId="{D2ECED8C-2636-4F6D-8816-ADF560AFA1F1}" dt="2023-06-06T11:27:34.825" v="214"/>
          <ac:spMkLst>
            <pc:docMk/>
            <pc:sldMk cId="3760288516" sldId="336"/>
            <ac:spMk id="9" creationId="{3FA87A73-3FF2-4334-AD42-AEC104EEA300}"/>
          </ac:spMkLst>
        </pc:spChg>
        <pc:picChg chg="add mod">
          <ac:chgData name="장 현우" userId="7cec6360abfe52c5" providerId="LiveId" clId="{D2ECED8C-2636-4F6D-8816-ADF560AFA1F1}" dt="2023-06-06T11:27:38.783" v="217" actId="1076"/>
          <ac:picMkLst>
            <pc:docMk/>
            <pc:sldMk cId="3760288516" sldId="336"/>
            <ac:picMk id="3" creationId="{C6D16B14-AAFE-5523-D47F-9DE73EC9F385}"/>
          </ac:picMkLst>
        </pc:picChg>
      </pc:sldChg>
      <pc:sldChg chg="delSp mod">
        <pc:chgData name="장 현우" userId="7cec6360abfe52c5" providerId="LiveId" clId="{D2ECED8C-2636-4F6D-8816-ADF560AFA1F1}" dt="2023-06-06T11:25:55.215" v="78" actId="478"/>
        <pc:sldMkLst>
          <pc:docMk/>
          <pc:sldMk cId="2371836103" sldId="343"/>
        </pc:sldMkLst>
        <pc:spChg chg="del">
          <ac:chgData name="장 현우" userId="7cec6360abfe52c5" providerId="LiveId" clId="{D2ECED8C-2636-4F6D-8816-ADF560AFA1F1}" dt="2023-06-06T11:25:55.215" v="78" actId="478"/>
          <ac:spMkLst>
            <pc:docMk/>
            <pc:sldMk cId="2371836103" sldId="343"/>
            <ac:spMk id="8" creationId="{ECE3E943-6EF4-7361-BD92-35D0502F5378}"/>
          </ac:spMkLst>
        </pc:spChg>
      </pc:sldChg>
      <pc:sldChg chg="addSp delSp modSp mod">
        <pc:chgData name="장 현우" userId="7cec6360abfe52c5" providerId="LiveId" clId="{D2ECED8C-2636-4F6D-8816-ADF560AFA1F1}" dt="2023-06-06T11:32:55.446" v="356"/>
        <pc:sldMkLst>
          <pc:docMk/>
          <pc:sldMk cId="3313995737" sldId="347"/>
        </pc:sldMkLst>
        <pc:spChg chg="mod">
          <ac:chgData name="장 현우" userId="7cec6360abfe52c5" providerId="LiveId" clId="{D2ECED8C-2636-4F6D-8816-ADF560AFA1F1}" dt="2023-06-06T11:32:55.446" v="356"/>
          <ac:spMkLst>
            <pc:docMk/>
            <pc:sldMk cId="3313995737" sldId="347"/>
            <ac:spMk id="9" creationId="{3FA87A73-3FF2-4334-AD42-AEC104EEA300}"/>
          </ac:spMkLst>
        </pc:spChg>
        <pc:picChg chg="add del mod">
          <ac:chgData name="장 현우" userId="7cec6360abfe52c5" providerId="LiveId" clId="{D2ECED8C-2636-4F6D-8816-ADF560AFA1F1}" dt="2023-06-06T11:27:02.488" v="107"/>
          <ac:picMkLst>
            <pc:docMk/>
            <pc:sldMk cId="3313995737" sldId="347"/>
            <ac:picMk id="2" creationId="{452E6833-1D7C-1784-DA08-BB7E33EE17A3}"/>
          </ac:picMkLst>
        </pc:picChg>
      </pc:sldChg>
      <pc:sldChg chg="addSp delSp modSp del mod">
        <pc:chgData name="장 현우" userId="7cec6360abfe52c5" providerId="LiveId" clId="{D2ECED8C-2636-4F6D-8816-ADF560AFA1F1}" dt="2023-06-06T11:32:23.440" v="266" actId="47"/>
        <pc:sldMkLst>
          <pc:docMk/>
          <pc:sldMk cId="2543297788" sldId="349"/>
        </pc:sldMkLst>
        <pc:spChg chg="mod">
          <ac:chgData name="장 현우" userId="7cec6360abfe52c5" providerId="LiveId" clId="{D2ECED8C-2636-4F6D-8816-ADF560AFA1F1}" dt="2023-06-06T11:31:35.092" v="261" actId="6549"/>
          <ac:spMkLst>
            <pc:docMk/>
            <pc:sldMk cId="2543297788" sldId="349"/>
            <ac:spMk id="9" creationId="{3FA87A73-3FF2-4334-AD42-AEC104EEA300}"/>
          </ac:spMkLst>
        </pc:spChg>
        <pc:spChg chg="del">
          <ac:chgData name="장 현우" userId="7cec6360abfe52c5" providerId="LiveId" clId="{D2ECED8C-2636-4F6D-8816-ADF560AFA1F1}" dt="2023-06-06T11:31:33.794" v="260" actId="478"/>
          <ac:spMkLst>
            <pc:docMk/>
            <pc:sldMk cId="2543297788" sldId="349"/>
            <ac:spMk id="23" creationId="{F8EDACF8-F503-FFDF-9762-ACC057E94646}"/>
          </ac:spMkLst>
        </pc:spChg>
        <pc:picChg chg="add del mod">
          <ac:chgData name="장 현우" userId="7cec6360abfe52c5" providerId="LiveId" clId="{D2ECED8C-2636-4F6D-8816-ADF560AFA1F1}" dt="2023-06-06T11:32:14.245" v="265" actId="478"/>
          <ac:picMkLst>
            <pc:docMk/>
            <pc:sldMk cId="2543297788" sldId="349"/>
            <ac:picMk id="3" creationId="{A8D8A6AF-FBE1-31C5-B6CB-62D18B9AA8CB}"/>
          </ac:picMkLst>
        </pc:picChg>
        <pc:picChg chg="del">
          <ac:chgData name="장 현우" userId="7cec6360abfe52c5" providerId="LiveId" clId="{D2ECED8C-2636-4F6D-8816-ADF560AFA1F1}" dt="2023-06-06T11:31:32.316" v="259" actId="478"/>
          <ac:picMkLst>
            <pc:docMk/>
            <pc:sldMk cId="2543297788" sldId="349"/>
            <ac:picMk id="24" creationId="{FA7C8EE4-38ED-24B6-E5AB-BC35C77CEF07}"/>
          </ac:picMkLst>
        </pc:picChg>
      </pc:sldChg>
      <pc:sldChg chg="delSp modSp mod">
        <pc:chgData name="장 현우" userId="7cec6360abfe52c5" providerId="LiveId" clId="{D2ECED8C-2636-4F6D-8816-ADF560AFA1F1}" dt="2023-06-06T11:26:02.722" v="80" actId="1076"/>
        <pc:sldMkLst>
          <pc:docMk/>
          <pc:sldMk cId="3418984658" sldId="351"/>
        </pc:sldMkLst>
        <pc:spChg chg="del">
          <ac:chgData name="장 현우" userId="7cec6360abfe52c5" providerId="LiveId" clId="{D2ECED8C-2636-4F6D-8816-ADF560AFA1F1}" dt="2023-06-06T11:25:59.939" v="79" actId="478"/>
          <ac:spMkLst>
            <pc:docMk/>
            <pc:sldMk cId="3418984658" sldId="351"/>
            <ac:spMk id="23" creationId="{D7D8362A-9202-D4FA-604B-4118663A3BA0}"/>
          </ac:spMkLst>
        </pc:spChg>
        <pc:picChg chg="mod">
          <ac:chgData name="장 현우" userId="7cec6360abfe52c5" providerId="LiveId" clId="{D2ECED8C-2636-4F6D-8816-ADF560AFA1F1}" dt="2023-06-06T11:26:02.722" v="80" actId="1076"/>
          <ac:picMkLst>
            <pc:docMk/>
            <pc:sldMk cId="3418984658" sldId="351"/>
            <ac:picMk id="20" creationId="{5DC2DEBF-9193-8D7F-F4AC-748ED75D5149}"/>
          </ac:picMkLst>
        </pc:picChg>
      </pc:sldChg>
      <pc:sldChg chg="addSp delSp modSp mod">
        <pc:chgData name="장 현우" userId="7cec6360abfe52c5" providerId="LiveId" clId="{D2ECED8C-2636-4F6D-8816-ADF560AFA1F1}" dt="2023-06-06T11:30:42.655" v="257" actId="14100"/>
        <pc:sldMkLst>
          <pc:docMk/>
          <pc:sldMk cId="509948141" sldId="353"/>
        </pc:sldMkLst>
        <pc:spChg chg="del">
          <ac:chgData name="장 현우" userId="7cec6360abfe52c5" providerId="LiveId" clId="{D2ECED8C-2636-4F6D-8816-ADF560AFA1F1}" dt="2023-06-06T11:23:15.885" v="37" actId="478"/>
          <ac:spMkLst>
            <pc:docMk/>
            <pc:sldMk cId="509948141" sldId="353"/>
            <ac:spMk id="2" creationId="{AA280B90-8644-4890-2590-FC73F04B58BE}"/>
          </ac:spMkLst>
        </pc:spChg>
        <pc:spChg chg="mod">
          <ac:chgData name="장 현우" userId="7cec6360abfe52c5" providerId="LiveId" clId="{D2ECED8C-2636-4F6D-8816-ADF560AFA1F1}" dt="2023-06-06T11:23:22.509" v="40" actId="6549"/>
          <ac:spMkLst>
            <pc:docMk/>
            <pc:sldMk cId="509948141" sldId="353"/>
            <ac:spMk id="9" creationId="{3FA87A73-3FF2-4334-AD42-AEC104EEA300}"/>
          </ac:spMkLst>
        </pc:spChg>
        <pc:picChg chg="del">
          <ac:chgData name="장 현우" userId="7cec6360abfe52c5" providerId="LiveId" clId="{D2ECED8C-2636-4F6D-8816-ADF560AFA1F1}" dt="2023-06-06T11:23:15.885" v="37" actId="478"/>
          <ac:picMkLst>
            <pc:docMk/>
            <pc:sldMk cId="509948141" sldId="353"/>
            <ac:picMk id="3" creationId="{D62B0F9C-F1AD-DDBC-6380-9E4FF8485A2A}"/>
          </ac:picMkLst>
        </pc:picChg>
        <pc:picChg chg="add mod modCrop">
          <ac:chgData name="장 현우" userId="7cec6360abfe52c5" providerId="LiveId" clId="{D2ECED8C-2636-4F6D-8816-ADF560AFA1F1}" dt="2023-06-06T11:23:52.132" v="48" actId="732"/>
          <ac:picMkLst>
            <pc:docMk/>
            <pc:sldMk cId="509948141" sldId="353"/>
            <ac:picMk id="6" creationId="{D5018B68-FC1E-9C36-86F9-A99CF103D9C1}"/>
          </ac:picMkLst>
        </pc:picChg>
        <pc:picChg chg="add mod modCrop">
          <ac:chgData name="장 현우" userId="7cec6360abfe52c5" providerId="LiveId" clId="{D2ECED8C-2636-4F6D-8816-ADF560AFA1F1}" dt="2023-06-06T11:30:29.886" v="252" actId="732"/>
          <ac:picMkLst>
            <pc:docMk/>
            <pc:sldMk cId="509948141" sldId="353"/>
            <ac:picMk id="8" creationId="{692A70B5-1DA8-EAAB-2185-05FD0E574565}"/>
          </ac:picMkLst>
        </pc:picChg>
        <pc:picChg chg="add mod">
          <ac:chgData name="장 현우" userId="7cec6360abfe52c5" providerId="LiveId" clId="{D2ECED8C-2636-4F6D-8816-ADF560AFA1F1}" dt="2023-06-06T11:30:42.655" v="257" actId="14100"/>
          <ac:picMkLst>
            <pc:docMk/>
            <pc:sldMk cId="509948141" sldId="353"/>
            <ac:picMk id="11" creationId="{F30E240D-D918-74EF-B4C5-625DEF44E7B7}"/>
          </ac:picMkLst>
        </pc:picChg>
        <pc:picChg chg="add del mod">
          <ac:chgData name="장 현우" userId="7cec6360abfe52c5" providerId="LiveId" clId="{D2ECED8C-2636-4F6D-8816-ADF560AFA1F1}" dt="2023-06-06T11:29:41.401" v="237" actId="21"/>
          <ac:picMkLst>
            <pc:docMk/>
            <pc:sldMk cId="509948141" sldId="353"/>
            <ac:picMk id="13" creationId="{8394B5F9-9A33-1EE6-259D-18A26EA3C437}"/>
          </ac:picMkLst>
        </pc:picChg>
        <pc:picChg chg="add mod modCrop">
          <ac:chgData name="장 현우" userId="7cec6360abfe52c5" providerId="LiveId" clId="{D2ECED8C-2636-4F6D-8816-ADF560AFA1F1}" dt="2023-06-06T11:30:38.392" v="255" actId="1076"/>
          <ac:picMkLst>
            <pc:docMk/>
            <pc:sldMk cId="509948141" sldId="353"/>
            <ac:picMk id="14" creationId="{A8FEB761-8EC7-89D8-62DD-0F270A5EF4B8}"/>
          </ac:picMkLst>
        </pc:picChg>
      </pc:sldChg>
      <pc:sldChg chg="addSp delSp modSp add mod">
        <pc:chgData name="장 현우" userId="7cec6360abfe52c5" providerId="LiveId" clId="{D2ECED8C-2636-4F6D-8816-ADF560AFA1F1}" dt="2023-06-06T11:29:57.741" v="246" actId="1076"/>
        <pc:sldMkLst>
          <pc:docMk/>
          <pc:sldMk cId="4280414436" sldId="356"/>
        </pc:sldMkLst>
        <pc:picChg chg="add mod">
          <ac:chgData name="장 현우" userId="7cec6360abfe52c5" providerId="LiveId" clId="{D2ECED8C-2636-4F6D-8816-ADF560AFA1F1}" dt="2023-06-06T11:29:57.741" v="246" actId="1076"/>
          <ac:picMkLst>
            <pc:docMk/>
            <pc:sldMk cId="4280414436" sldId="356"/>
            <ac:picMk id="3" creationId="{C79C6A89-2330-26E7-AAB1-61E4754488C1}"/>
          </ac:picMkLst>
        </pc:picChg>
        <pc:picChg chg="add del mod">
          <ac:chgData name="장 현우" userId="7cec6360abfe52c5" providerId="LiveId" clId="{D2ECED8C-2636-4F6D-8816-ADF560AFA1F1}" dt="2023-06-06T11:27:50.541" v="218" actId="21"/>
          <ac:picMkLst>
            <pc:docMk/>
            <pc:sldMk cId="4280414436" sldId="356"/>
            <ac:picMk id="6" creationId="{81FCD13D-FBB9-8817-0D84-D99950F30DB7}"/>
          </ac:picMkLst>
        </pc:picChg>
        <pc:picChg chg="add del mod">
          <ac:chgData name="장 현우" userId="7cec6360abfe52c5" providerId="LiveId" clId="{D2ECED8C-2636-4F6D-8816-ADF560AFA1F1}" dt="2023-06-06T11:28:05.949" v="225" actId="21"/>
          <ac:picMkLst>
            <pc:docMk/>
            <pc:sldMk cId="4280414436" sldId="356"/>
            <ac:picMk id="8" creationId="{91F1BCBD-9ED2-BC41-4180-C071B9D77841}"/>
          </ac:picMkLst>
        </pc:picChg>
        <pc:picChg chg="del">
          <ac:chgData name="장 현우" userId="7cec6360abfe52c5" providerId="LiveId" clId="{D2ECED8C-2636-4F6D-8816-ADF560AFA1F1}" dt="2023-06-06T11:17:42.196" v="20" actId="478"/>
          <ac:picMkLst>
            <pc:docMk/>
            <pc:sldMk cId="4280414436" sldId="356"/>
            <ac:picMk id="11" creationId="{213A4EE9-6EDA-A174-9598-D737F1FE5D7F}"/>
          </ac:picMkLst>
        </pc:picChg>
        <pc:picChg chg="add del mod">
          <ac:chgData name="장 현우" userId="7cec6360abfe52c5" providerId="LiveId" clId="{D2ECED8C-2636-4F6D-8816-ADF560AFA1F1}" dt="2023-06-06T11:28:05.949" v="225" actId="21"/>
          <ac:picMkLst>
            <pc:docMk/>
            <pc:sldMk cId="4280414436" sldId="356"/>
            <ac:picMk id="12" creationId="{B6E1AEBA-A3A4-2D97-E673-789B1A5877AD}"/>
          </ac:picMkLst>
        </pc:picChg>
        <pc:picChg chg="add mod">
          <ac:chgData name="장 현우" userId="7cec6360abfe52c5" providerId="LiveId" clId="{D2ECED8C-2636-4F6D-8816-ADF560AFA1F1}" dt="2023-06-06T11:29:56.383" v="245" actId="1076"/>
          <ac:picMkLst>
            <pc:docMk/>
            <pc:sldMk cId="4280414436" sldId="356"/>
            <ac:picMk id="14" creationId="{5BF13ECF-890C-0AD8-C80D-2E3156B0D8AA}"/>
          </ac:picMkLst>
        </pc:picChg>
        <pc:picChg chg="add mod">
          <ac:chgData name="장 현우" userId="7cec6360abfe52c5" providerId="LiveId" clId="{D2ECED8C-2636-4F6D-8816-ADF560AFA1F1}" dt="2023-06-06T11:29:53.998" v="244" actId="14100"/>
          <ac:picMkLst>
            <pc:docMk/>
            <pc:sldMk cId="4280414436" sldId="356"/>
            <ac:picMk id="19" creationId="{1EA43759-193A-304C-C7E6-C2E95F0B2CF9}"/>
          </ac:picMkLst>
        </pc:picChg>
      </pc:sldChg>
      <pc:sldChg chg="addSp delSp modSp add mod">
        <pc:chgData name="장 현우" userId="7cec6360abfe52c5" providerId="LiveId" clId="{D2ECED8C-2636-4F6D-8816-ADF560AFA1F1}" dt="2023-06-06T11:25:48.442" v="77" actId="14100"/>
        <pc:sldMkLst>
          <pc:docMk/>
          <pc:sldMk cId="2246500187" sldId="357"/>
        </pc:sldMkLst>
        <pc:picChg chg="add mod">
          <ac:chgData name="장 현우" userId="7cec6360abfe52c5" providerId="LiveId" clId="{D2ECED8C-2636-4F6D-8816-ADF560AFA1F1}" dt="2023-06-06T11:25:44.380" v="75" actId="14100"/>
          <ac:picMkLst>
            <pc:docMk/>
            <pc:sldMk cId="2246500187" sldId="357"/>
            <ac:picMk id="3" creationId="{49701FB4-42A4-674E-6756-2FD9D8388738}"/>
          </ac:picMkLst>
        </pc:picChg>
        <pc:picChg chg="del">
          <ac:chgData name="장 현우" userId="7cec6360abfe52c5" providerId="LiveId" clId="{D2ECED8C-2636-4F6D-8816-ADF560AFA1F1}" dt="2023-06-06T11:24:58.474" v="65" actId="478"/>
          <ac:picMkLst>
            <pc:docMk/>
            <pc:sldMk cId="2246500187" sldId="357"/>
            <ac:picMk id="6" creationId="{D5018B68-FC1E-9C36-86F9-A99CF103D9C1}"/>
          </ac:picMkLst>
        </pc:picChg>
        <pc:picChg chg="add mod">
          <ac:chgData name="장 현우" userId="7cec6360abfe52c5" providerId="LiveId" clId="{D2ECED8C-2636-4F6D-8816-ADF560AFA1F1}" dt="2023-06-06T11:25:48.442" v="77" actId="14100"/>
          <ac:picMkLst>
            <pc:docMk/>
            <pc:sldMk cId="2246500187" sldId="357"/>
            <ac:picMk id="7" creationId="{4E3C14E5-C216-B051-8695-18EBB5BF1234}"/>
          </ac:picMkLst>
        </pc:picChg>
        <pc:picChg chg="del mod">
          <ac:chgData name="장 현우" userId="7cec6360abfe52c5" providerId="LiveId" clId="{D2ECED8C-2636-4F6D-8816-ADF560AFA1F1}" dt="2023-06-06T11:24:58.474" v="65" actId="478"/>
          <ac:picMkLst>
            <pc:docMk/>
            <pc:sldMk cId="2246500187" sldId="357"/>
            <ac:picMk id="8" creationId="{692A70B5-1DA8-EAAB-2185-05FD0E574565}"/>
          </ac:picMkLst>
        </pc:picChg>
        <pc:picChg chg="del mod">
          <ac:chgData name="장 현우" userId="7cec6360abfe52c5" providerId="LiveId" clId="{D2ECED8C-2636-4F6D-8816-ADF560AFA1F1}" dt="2023-06-06T11:24:58.474" v="65" actId="478"/>
          <ac:picMkLst>
            <pc:docMk/>
            <pc:sldMk cId="2246500187" sldId="357"/>
            <ac:picMk id="11" creationId="{F30E240D-D918-74EF-B4C5-625DEF44E7B7}"/>
          </ac:picMkLst>
        </pc:picChg>
        <pc:picChg chg="add mod">
          <ac:chgData name="장 현우" userId="7cec6360abfe52c5" providerId="LiveId" clId="{D2ECED8C-2636-4F6D-8816-ADF560AFA1F1}" dt="2023-06-06T11:25:40.254" v="73" actId="14100"/>
          <ac:picMkLst>
            <pc:docMk/>
            <pc:sldMk cId="2246500187" sldId="357"/>
            <ac:picMk id="12" creationId="{5966761D-DEB0-5143-64BA-AD79161EF937}"/>
          </ac:picMkLst>
        </pc:picChg>
        <pc:picChg chg="del mod">
          <ac:chgData name="장 현우" userId="7cec6360abfe52c5" providerId="LiveId" clId="{D2ECED8C-2636-4F6D-8816-ADF560AFA1F1}" dt="2023-06-06T11:24:58.474" v="65" actId="478"/>
          <ac:picMkLst>
            <pc:docMk/>
            <pc:sldMk cId="2246500187" sldId="357"/>
            <ac:picMk id="13" creationId="{8394B5F9-9A33-1EE6-259D-18A26EA3C437}"/>
          </ac:picMkLst>
        </pc:picChg>
      </pc:sldChg>
      <pc:sldChg chg="delSp modSp add mod">
        <pc:chgData name="장 현우" userId="7cec6360abfe52c5" providerId="LiveId" clId="{D2ECED8C-2636-4F6D-8816-ADF560AFA1F1}" dt="2023-06-06T11:32:48.065" v="342" actId="403"/>
        <pc:sldMkLst>
          <pc:docMk/>
          <pc:sldMk cId="1619829293" sldId="358"/>
        </pc:sldMkLst>
        <pc:spChg chg="mod">
          <ac:chgData name="장 현우" userId="7cec6360abfe52c5" providerId="LiveId" clId="{D2ECED8C-2636-4F6D-8816-ADF560AFA1F1}" dt="2023-06-06T11:32:48.065" v="342" actId="403"/>
          <ac:spMkLst>
            <pc:docMk/>
            <pc:sldMk cId="1619829293" sldId="358"/>
            <ac:spMk id="9" creationId="{3FA87A73-3FF2-4334-AD42-AEC104EEA300}"/>
          </ac:spMkLst>
        </pc:spChg>
        <pc:spChg chg="del">
          <ac:chgData name="장 현우" userId="7cec6360abfe52c5" providerId="LiveId" clId="{D2ECED8C-2636-4F6D-8816-ADF560AFA1F1}" dt="2023-06-06T11:32:26.250" v="267" actId="478"/>
          <ac:spMkLst>
            <pc:docMk/>
            <pc:sldMk cId="1619829293" sldId="358"/>
            <ac:spMk id="23" creationId="{F8EDACF8-F503-FFDF-9762-ACC057E94646}"/>
          </ac:spMkLst>
        </pc:spChg>
        <pc:picChg chg="del">
          <ac:chgData name="장 현우" userId="7cec6360abfe52c5" providerId="LiveId" clId="{D2ECED8C-2636-4F6D-8816-ADF560AFA1F1}" dt="2023-06-06T11:32:26.950" v="268" actId="478"/>
          <ac:picMkLst>
            <pc:docMk/>
            <pc:sldMk cId="1619829293" sldId="358"/>
            <ac:picMk id="24" creationId="{FA7C8EE4-38ED-24B6-E5AB-BC35C77CEF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4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08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4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90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7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0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24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1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92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5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0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4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1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kaggle.com/datasets/andrewmvd/hard-hat-detection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aditya276/face-mask-dataset-yolo-format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kaggle.com/datasets/gooogr/yolo-medical-mask-dataset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kaggle.com/datasets/nguyentrieuphong/yolomask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2022.  6.  14</a:t>
            </a:r>
            <a:endParaRPr lang="ko-KR" altLang="en-US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[7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장현우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kern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명성구</a:t>
            </a:r>
            <a:endParaRPr lang="ko-KR" altLang="en-US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924807"/>
            <a:chOff x="157020" y="3061083"/>
            <a:chExt cx="8712968" cy="9248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ko-KR" altLang="en-US" sz="4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4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#2 </a:t>
              </a:r>
              <a:r>
                <a:rPr lang="ko-KR" altLang="en-US" sz="4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발표</a:t>
              </a:r>
              <a:endParaRPr lang="en-US" altLang="ko-KR" sz="60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4000" kern="0" spc="-15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학습 방법</a:t>
            </a:r>
            <a:endParaRPr lang="en-US" altLang="ko-KR" sz="1600" i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018B68-FC1E-9C36-86F9-A99CF103D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64"/>
          <a:stretch/>
        </p:blipFill>
        <p:spPr>
          <a:xfrm>
            <a:off x="251520" y="1438714"/>
            <a:ext cx="2736304" cy="5302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A70B5-1DA8-EAAB-2185-05FD0E574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15"/>
          <a:stretch/>
        </p:blipFill>
        <p:spPr>
          <a:xfrm>
            <a:off x="3059832" y="1415280"/>
            <a:ext cx="5134060" cy="224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0E240D-D918-74EF-B4C5-625DEF44E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2780928"/>
            <a:ext cx="4032448" cy="3991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FEB761-8EC7-89D8-62DD-0F270A5EF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49"/>
          <a:stretch/>
        </p:blipFill>
        <p:spPr>
          <a:xfrm>
            <a:off x="3059832" y="1639845"/>
            <a:ext cx="5134060" cy="10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학습 과정</a:t>
            </a:r>
            <a:endParaRPr lang="en-US" altLang="ko-KR" sz="1600" i="1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F13ECF-890C-0AD8-C80D-2E3156B0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51" y="1634334"/>
            <a:ext cx="6629448" cy="6667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A43759-193A-304C-C7E6-C2E95F0B2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88835"/>
            <a:ext cx="2207439" cy="4776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82B2B6-7BB1-CB05-9BA3-9D9988C28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951" y="2603499"/>
            <a:ext cx="652749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학습 결과</a:t>
            </a:r>
            <a:endParaRPr lang="en-US" altLang="ko-KR" sz="1600" i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1C5FE5-5BE4-556A-3C33-2284C5C1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44" y="1437662"/>
            <a:ext cx="4972920" cy="2612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0219AB-3B8F-755A-8E1A-3734B8D4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4" y="4265835"/>
            <a:ext cx="4395456" cy="2309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279B7-C3FA-69A1-0B37-8E3C3B919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399" y="4265837"/>
            <a:ext cx="4395454" cy="23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Deci YOLO-NAS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B51B4-102A-C8DF-D47A-542819E459B0}"/>
              </a:ext>
            </a:extLst>
          </p:cNvPr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개발의 차별성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08336-4D31-BEEF-F97E-B8AC41B7E8F7}"/>
              </a:ext>
            </a:extLst>
          </p:cNvPr>
          <p:cNvSpPr txBox="1"/>
          <p:nvPr/>
        </p:nvSpPr>
        <p:spPr>
          <a:xfrm>
            <a:off x="153063" y="1295106"/>
            <a:ext cx="82089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+mn-ea"/>
              </a:rPr>
              <a:t>EfficentNet</a:t>
            </a:r>
            <a:r>
              <a:rPr lang="ko-KR" altLang="en-US" sz="1200" dirty="0">
                <a:latin typeface="+mn-ea"/>
              </a:rPr>
              <a:t>에서 사용된 </a:t>
            </a:r>
            <a:r>
              <a:rPr lang="en-US" altLang="ko-KR" sz="1200" dirty="0">
                <a:latin typeface="+mn-ea"/>
              </a:rPr>
              <a:t>NAS(Neural Architecture Search) </a:t>
            </a:r>
            <a:r>
              <a:rPr lang="ko-KR" altLang="en-US" sz="1200" dirty="0">
                <a:latin typeface="+mn-ea"/>
              </a:rPr>
              <a:t>기술을 최적화하여 고안한 고유 기술</a:t>
            </a:r>
            <a:r>
              <a:rPr lang="en-US" altLang="ko-KR" sz="1200" dirty="0">
                <a:latin typeface="+mn-ea"/>
              </a:rPr>
              <a:t>(NASNET)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+mn-ea"/>
              </a:rPr>
              <a:t>하이브리드 양자화 기법을 사용하여 정보 손실 최소화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+mn-ea"/>
              </a:rPr>
              <a:t>AutoNAC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기술을 통한 모델 학습 및 최적화 지원</a:t>
            </a:r>
            <a:r>
              <a:rPr lang="en-US" altLang="ko-KR" sz="1200" dirty="0">
                <a:latin typeface="+mn-ea"/>
              </a:rPr>
              <a:t>(Deci HW </a:t>
            </a:r>
            <a:r>
              <a:rPr lang="ko-KR" altLang="en-US" sz="1200" dirty="0">
                <a:latin typeface="+mn-ea"/>
              </a:rPr>
              <a:t>플랫폼에서만 지원 가능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" name="Picture 2" descr="YOLO-NAS">
            <a:extLst>
              <a:ext uri="{FF2B5EF4-FFF2-40B4-BE49-F238E27FC236}">
                <a16:creationId xmlns:a16="http://schemas.microsoft.com/office/drawing/2014/main" id="{567823C2-E3E7-C1F8-ED7B-6D5070C2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92" y="4054502"/>
            <a:ext cx="3985463" cy="246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96EB77-3759-8C2D-D541-EB1C0935A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10" y="3991396"/>
            <a:ext cx="4491278" cy="252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C24BD2-4F8D-6556-0D3F-DF498B2CE408}"/>
              </a:ext>
            </a:extLst>
          </p:cNvPr>
          <p:cNvGrpSpPr/>
          <p:nvPr/>
        </p:nvGrpSpPr>
        <p:grpSpPr>
          <a:xfrm>
            <a:off x="4353771" y="2454617"/>
            <a:ext cx="4412156" cy="823973"/>
            <a:chOff x="4273878" y="2725876"/>
            <a:chExt cx="4412156" cy="82397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6C1EAE8-7D21-F09E-5ACD-E9FAB4E13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6125" y="2725930"/>
              <a:ext cx="2909909" cy="823919"/>
            </a:xfrm>
            <a:prstGeom prst="rect">
              <a:avLst/>
            </a:prstGeom>
          </p:spPr>
        </p:pic>
        <p:pic>
          <p:nvPicPr>
            <p:cNvPr id="1028" name="Picture 4" descr="로고 및 브랜드 가이드라인 | NVIDIA">
              <a:extLst>
                <a:ext uri="{FF2B5EF4-FFF2-40B4-BE49-F238E27FC236}">
                  <a16:creationId xmlns:a16="http://schemas.microsoft.com/office/drawing/2014/main" id="{10B37103-58F7-AA40-5132-055CD24C0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878" y="2725876"/>
              <a:ext cx="1462578" cy="82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AutoNAC">
            <a:extLst>
              <a:ext uri="{FF2B5EF4-FFF2-40B4-BE49-F238E27FC236}">
                <a16:creationId xmlns:a16="http://schemas.microsoft.com/office/drawing/2014/main" id="{70261899-CA7B-D310-6B5D-D573EBFB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" y="2127114"/>
            <a:ext cx="3197050" cy="179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5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>
                <a:latin typeface="+mn-ea"/>
              </a:rPr>
              <a:t>YOLO-NAS </a:t>
            </a:r>
            <a:r>
              <a:rPr lang="ko-KR" altLang="en-US" sz="2000" b="1">
                <a:latin typeface="+mn-ea"/>
              </a:rPr>
              <a:t>특이점</a:t>
            </a:r>
            <a:r>
              <a:rPr lang="en-US" altLang="ko-KR" sz="2000" b="1">
                <a:latin typeface="+mn-ea"/>
              </a:rPr>
              <a:t>(YOLOv5</a:t>
            </a:r>
            <a:r>
              <a:rPr lang="ko-KR" altLang="en-US" sz="2000" b="1">
                <a:latin typeface="+mn-ea"/>
              </a:rPr>
              <a:t>와 차이점</a:t>
            </a:r>
            <a:r>
              <a:rPr lang="en-US" altLang="ko-KR" sz="2000" b="1">
                <a:latin typeface="+mn-ea"/>
              </a:rPr>
              <a:t>)</a:t>
            </a:r>
            <a:endParaRPr lang="en-US" altLang="ko-KR" sz="160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98D614-CF6C-DAA7-B347-773EF59A6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03784"/>
              </p:ext>
            </p:extLst>
          </p:nvPr>
        </p:nvGraphicFramePr>
        <p:xfrm>
          <a:off x="539072" y="1345314"/>
          <a:ext cx="8226556" cy="5142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7483">
                  <a:extLst>
                    <a:ext uri="{9D8B030D-6E8A-4147-A177-3AD203B41FA5}">
                      <a16:colId xmlns:a16="http://schemas.microsoft.com/office/drawing/2014/main" val="2147699651"/>
                    </a:ext>
                  </a:extLst>
                </a:gridCol>
                <a:gridCol w="3550408">
                  <a:extLst>
                    <a:ext uri="{9D8B030D-6E8A-4147-A177-3AD203B41FA5}">
                      <a16:colId xmlns:a16="http://schemas.microsoft.com/office/drawing/2014/main" val="3163112779"/>
                    </a:ext>
                  </a:extLst>
                </a:gridCol>
                <a:gridCol w="3238665">
                  <a:extLst>
                    <a:ext uri="{9D8B030D-6E8A-4147-A177-3AD203B41FA5}">
                      <a16:colId xmlns:a16="http://schemas.microsoft.com/office/drawing/2014/main" val="2826655638"/>
                    </a:ext>
                  </a:extLst>
                </a:gridCol>
              </a:tblGrid>
              <a:tr h="5213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YOLO-NAS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YOLOv5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5248832"/>
                  </a:ext>
                </a:extLst>
              </a:tr>
              <a:tr h="9241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아키텍처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RepVGG</a:t>
                      </a:r>
                      <a:r>
                        <a:rPr lang="ko-KR" altLang="en-US" sz="1400" u="none" strike="noStrike" dirty="0">
                          <a:effectLst/>
                        </a:rPr>
                        <a:t>를 기반으로 한 아키텍처</a:t>
                      </a:r>
                      <a:br>
                        <a:rPr lang="ko-KR" altLang="en-US" sz="1400" u="none" strike="noStrike" dirty="0">
                          <a:effectLst/>
                        </a:rPr>
                      </a:br>
                      <a:r>
                        <a:rPr lang="en-US" altLang="ko-KR" sz="1400" u="none" strike="noStrike" dirty="0">
                          <a:effectLst/>
                        </a:rPr>
                        <a:t>QSP</a:t>
                      </a:r>
                      <a:r>
                        <a:rPr lang="ko-KR" altLang="en-US" sz="1400" u="none" strike="noStrike" dirty="0">
                          <a:effectLst/>
                        </a:rPr>
                        <a:t>와 </a:t>
                      </a:r>
                      <a:r>
                        <a:rPr lang="en-US" altLang="ko-KR" sz="1400" u="none" strike="noStrike" dirty="0">
                          <a:effectLst/>
                        </a:rPr>
                        <a:t>QCI </a:t>
                      </a:r>
                      <a:r>
                        <a:rPr lang="ko-KR" altLang="en-US" sz="1400" u="none" strike="noStrike" dirty="0">
                          <a:effectLst/>
                        </a:rPr>
                        <a:t>블록을 사용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err="1">
                          <a:effectLst/>
                        </a:rPr>
                        <a:t>CSPDarknet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기반 아키텍처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2453630"/>
                  </a:ext>
                </a:extLst>
              </a:tr>
              <a:tr h="10426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양자화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하이브리드 양자화 방법</a:t>
                      </a:r>
                      <a:br>
                        <a:rPr lang="ko-KR" altLang="en-US" sz="1400" u="none" strike="noStrike" dirty="0">
                          <a:effectLst/>
                        </a:rPr>
                      </a:br>
                      <a:r>
                        <a:rPr lang="ko-KR" altLang="en-US" sz="1400" u="none" strike="noStrike" dirty="0">
                          <a:effectLst/>
                        </a:rPr>
                        <a:t>일부 모델 양자화 </a:t>
                      </a:r>
                      <a:r>
                        <a:rPr lang="en-US" altLang="ko-KR" sz="1400" u="none" strike="noStrike" dirty="0">
                          <a:effectLst/>
                        </a:rPr>
                        <a:t>-&gt; </a:t>
                      </a:r>
                      <a:r>
                        <a:rPr lang="ko-KR" altLang="en-US" sz="1400" u="none" strike="noStrike" dirty="0">
                          <a:effectLst/>
                        </a:rPr>
                        <a:t>정보 손실 최소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표준 양자화 방법을 사용</a:t>
                      </a:r>
                      <a:br>
                        <a:rPr lang="ko-KR" altLang="en-US" sz="1400" u="none" strike="noStrike" dirty="0">
                          <a:effectLst/>
                        </a:rPr>
                      </a:br>
                      <a:r>
                        <a:rPr lang="ko-KR" altLang="en-US" sz="1400" u="none" strike="noStrike" dirty="0">
                          <a:effectLst/>
                        </a:rPr>
                        <a:t>모든 모델 레이어를 양자화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766438"/>
                  </a:ext>
                </a:extLst>
              </a:tr>
              <a:tr h="10426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특이 기법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Neural Architecture Search (NAS)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AutoNAC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340376"/>
                  </a:ext>
                </a:extLst>
              </a:tr>
              <a:tr h="16113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결론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YOLO-NAS</a:t>
                      </a:r>
                      <a:r>
                        <a:rPr lang="ko-KR" altLang="en-US" sz="1400" u="none" strike="noStrike" dirty="0">
                          <a:effectLst/>
                        </a:rPr>
                        <a:t>는 자동화된 아키텍처 탐색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br>
                        <a:rPr lang="en-US" altLang="ko-KR" sz="1400" u="none" strike="noStrike" dirty="0">
                          <a:effectLst/>
                        </a:rPr>
                      </a:br>
                      <a:r>
                        <a:rPr lang="ko-KR" altLang="en-US" sz="1400" u="none" strike="noStrike" dirty="0">
                          <a:effectLst/>
                        </a:rPr>
                        <a:t>하이브리드 양자화를 통해 최적의 성능</a:t>
                      </a:r>
                      <a:br>
                        <a:rPr lang="ko-KR" altLang="en-US" sz="1400" u="none" strike="noStrike" dirty="0">
                          <a:effectLst/>
                        </a:rPr>
                      </a:br>
                      <a:r>
                        <a:rPr lang="en-US" altLang="ko-KR" sz="1400" u="none" strike="noStrike" dirty="0">
                          <a:effectLst/>
                        </a:rPr>
                        <a:t>YOLOv5</a:t>
                      </a:r>
                      <a:r>
                        <a:rPr lang="ko-KR" altLang="en-US" sz="1400" u="none" strike="noStrike" dirty="0">
                          <a:effectLst/>
                        </a:rPr>
                        <a:t>는 직접 설계된 경량화 아키텍처 사용 최적화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31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YOLO-NAS </a:t>
            </a:r>
            <a:r>
              <a:rPr lang="ko-KR" altLang="en-US" sz="2000" b="1" dirty="0">
                <a:latin typeface="+mn-ea"/>
              </a:rPr>
              <a:t>특이점</a:t>
            </a:r>
            <a:r>
              <a:rPr lang="en-US" altLang="ko-KR" sz="2000" b="1" dirty="0">
                <a:latin typeface="+mn-ea"/>
              </a:rPr>
              <a:t>(YOLOv5</a:t>
            </a:r>
            <a:r>
              <a:rPr lang="ko-KR" altLang="en-US" sz="2000" b="1" dirty="0">
                <a:latin typeface="+mn-ea"/>
              </a:rPr>
              <a:t>와 차이점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5CEC4-9FB3-1CC0-817F-AE3ED7E38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33"/>
          <a:stretch/>
        </p:blipFill>
        <p:spPr>
          <a:xfrm>
            <a:off x="251520" y="1438715"/>
            <a:ext cx="4226630" cy="364646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E89ACD-0076-EA6D-55DD-EE4C08B65C0A}"/>
              </a:ext>
            </a:extLst>
          </p:cNvPr>
          <p:cNvGrpSpPr/>
          <p:nvPr/>
        </p:nvGrpSpPr>
        <p:grpSpPr>
          <a:xfrm>
            <a:off x="4974448" y="1438715"/>
            <a:ext cx="3528392" cy="3646469"/>
            <a:chOff x="3851921" y="1438715"/>
            <a:chExt cx="2521955" cy="35528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1A1194-3D38-30D0-2ABE-97283DF5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921" y="1438715"/>
              <a:ext cx="2519574" cy="220630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0DFCB2-C899-CF87-11F6-329A24C0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3597" y="3643684"/>
              <a:ext cx="2520279" cy="134783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83B5667-1302-5A26-88BF-2F2A85DFF37F}"/>
              </a:ext>
            </a:extLst>
          </p:cNvPr>
          <p:cNvSpPr txBox="1"/>
          <p:nvPr/>
        </p:nvSpPr>
        <p:spPr>
          <a:xfrm>
            <a:off x="2411760" y="5971019"/>
            <a:ext cx="44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Parameters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20,875,359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51,130,008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CE735-1CFD-F72A-6F9F-EE5C05D893B7}"/>
              </a:ext>
            </a:extLst>
          </p:cNvPr>
          <p:cNvSpPr txBox="1"/>
          <p:nvPr/>
        </p:nvSpPr>
        <p:spPr>
          <a:xfrm>
            <a:off x="1835696" y="5156745"/>
            <a:ext cx="132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Yolov5 - M</a:t>
            </a:r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1A00A-6E59-34FD-D257-44A9A420969F}"/>
              </a:ext>
            </a:extLst>
          </p:cNvPr>
          <p:cNvSpPr txBox="1"/>
          <p:nvPr/>
        </p:nvSpPr>
        <p:spPr>
          <a:xfrm>
            <a:off x="6156176" y="5156745"/>
            <a:ext cx="15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YoloNAS</a:t>
            </a:r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M</a:t>
            </a:r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B51B4-102A-C8DF-D47A-542819E459B0}"/>
              </a:ext>
            </a:extLst>
          </p:cNvPr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개발의 차별성 </a:t>
            </a:r>
          </a:p>
        </p:txBody>
      </p:sp>
    </p:spTree>
    <p:extLst>
      <p:ext uri="{BB962C8B-B14F-4D97-AF65-F5344CB8AC3E}">
        <p14:creationId xmlns:p14="http://schemas.microsoft.com/office/powerpoint/2010/main" val="192906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개발의 차별성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C7395-82DC-4030-5F10-F829A2B7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96" y="1331984"/>
            <a:ext cx="8236308" cy="1926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6166C-2281-18B3-4A15-3344098936A7}"/>
              </a:ext>
            </a:extLst>
          </p:cNvPr>
          <p:cNvSpPr txBox="1"/>
          <p:nvPr/>
        </p:nvSpPr>
        <p:spPr>
          <a:xfrm>
            <a:off x="404583" y="3862552"/>
            <a:ext cx="8428048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+mn-ea"/>
              </a:rPr>
              <a:t>QAT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: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Quantization-Aware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Training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+mn-ea"/>
              </a:rPr>
              <a:t>학습 진행과 동시에 양자화 적용에 대한 검증을 진행하면서 정확도 감소 폭 최소화 후 양자화</a:t>
            </a:r>
            <a:endParaRPr lang="en-US" altLang="ko-KR" sz="14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+mn-ea"/>
              </a:rPr>
              <a:t>학습 진행이 느리며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추가 양자화 검증 셋이 필요함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PTQ : Post-Training Quantization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완전히 학습이 끝난 후 양자화 적용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정확도 하락폭이 다소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306DE-E588-67C6-913E-832DEF1C5037}"/>
              </a:ext>
            </a:extLst>
          </p:cNvPr>
          <p:cNvSpPr txBox="1"/>
          <p:nvPr/>
        </p:nvSpPr>
        <p:spPr>
          <a:xfrm>
            <a:off x="281834" y="942281"/>
            <a:ext cx="616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+mn-ea"/>
              </a:rPr>
              <a:t> - </a:t>
            </a:r>
            <a:r>
              <a:rPr lang="en-US" altLang="ko-KR" sz="1600">
                <a:latin typeface="+mn-ea"/>
              </a:rPr>
              <a:t>YOLO-NAS</a:t>
            </a:r>
            <a:r>
              <a:rPr lang="en-US" altLang="ko-KR" sz="1800">
                <a:latin typeface="+mn-ea"/>
              </a:rPr>
              <a:t> Quantizer INT8(</a:t>
            </a:r>
            <a:r>
              <a:rPr lang="en-US" altLang="ko-KR" sz="1800" b="1">
                <a:latin typeface="+mn-ea"/>
              </a:rPr>
              <a:t>QAT</a:t>
            </a:r>
            <a:r>
              <a:rPr lang="en-US" altLang="ko-KR" sz="1800">
                <a:latin typeface="+mn-ea"/>
              </a:rPr>
              <a:t>) </a:t>
            </a:r>
            <a:r>
              <a:rPr lang="ko-KR" altLang="en-US" sz="1800">
                <a:latin typeface="+mn-ea"/>
              </a:rPr>
              <a:t>학습 진행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4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개발의 차별성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9EF74-E442-F866-689F-567BF6C5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35" y="3492685"/>
            <a:ext cx="4451808" cy="2525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9C4D3B-21EA-79E9-DF0D-80E376CFB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4630"/>
            <a:ext cx="3540871" cy="14778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91B80B-85C3-8577-FA65-B4D6EE640A79}"/>
              </a:ext>
            </a:extLst>
          </p:cNvPr>
          <p:cNvSpPr/>
          <p:nvPr/>
        </p:nvSpPr>
        <p:spPr>
          <a:xfrm rot="5400000">
            <a:off x="6162415" y="290114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AE70F2-04BC-C609-7D57-34CFEE69EB94}"/>
              </a:ext>
            </a:extLst>
          </p:cNvPr>
          <p:cNvSpPr/>
          <p:nvPr/>
        </p:nvSpPr>
        <p:spPr>
          <a:xfrm>
            <a:off x="5281345" y="4284773"/>
            <a:ext cx="3357454" cy="273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2F806-690C-B183-6620-252C8B6BBB3E}"/>
              </a:ext>
            </a:extLst>
          </p:cNvPr>
          <p:cNvSpPr txBox="1"/>
          <p:nvPr/>
        </p:nvSpPr>
        <p:spPr>
          <a:xfrm>
            <a:off x="4795901" y="6237312"/>
            <a:ext cx="3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+mn-ea"/>
              </a:rPr>
              <a:t>Quantize</a:t>
            </a:r>
            <a:r>
              <a:rPr lang="ko-KR" altLang="en-US">
                <a:latin typeface="+mn-ea"/>
              </a:rPr>
              <a:t>에 따른 </a:t>
            </a:r>
            <a:r>
              <a:rPr lang="en-US" altLang="ko-KR">
                <a:latin typeface="+mn-ea"/>
              </a:rPr>
              <a:t>Layer </a:t>
            </a:r>
            <a:r>
              <a:rPr lang="ko-KR" altLang="en-US">
                <a:latin typeface="+mn-ea"/>
              </a:rPr>
              <a:t>변화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306DE-E588-67C6-913E-832DEF1C5037}"/>
              </a:ext>
            </a:extLst>
          </p:cNvPr>
          <p:cNvSpPr txBox="1"/>
          <p:nvPr/>
        </p:nvSpPr>
        <p:spPr>
          <a:xfrm>
            <a:off x="281834" y="942281"/>
            <a:ext cx="616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</a:rPr>
              <a:t> - </a:t>
            </a:r>
            <a:r>
              <a:rPr lang="en-US" altLang="ko-KR" sz="1600" dirty="0">
                <a:latin typeface="+mn-ea"/>
              </a:rPr>
              <a:t>YOLO-NAS</a:t>
            </a:r>
            <a:r>
              <a:rPr lang="en-US" altLang="ko-KR" sz="1800" dirty="0">
                <a:latin typeface="+mn-ea"/>
              </a:rPr>
              <a:t> Quantizer INT8(</a:t>
            </a:r>
            <a:r>
              <a:rPr lang="en-US" altLang="ko-KR" sz="1800" b="1" dirty="0">
                <a:latin typeface="+mn-ea"/>
              </a:rPr>
              <a:t>QAT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학습 진행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F1BAE-9C6C-03C7-5A7D-72C5494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8" r="23412"/>
          <a:stretch/>
        </p:blipFill>
        <p:spPr bwMode="auto">
          <a:xfrm>
            <a:off x="821388" y="1344630"/>
            <a:ext cx="2713183" cy="53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8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7E60E8-ED67-5293-090B-39EA60BFAFB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33A215-194F-1232-7D14-783881235428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293C0FE-1B53-4C77-4B10-1FF8967C13E5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CDA26D-B6AA-BF6D-DCB9-C4FCBA179430}"/>
              </a:ext>
            </a:extLst>
          </p:cNvPr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개발의 차별성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5B3AFDF-9260-1293-6680-F7C648FC54B5}"/>
              </a:ext>
            </a:extLst>
          </p:cNvPr>
          <p:cNvGrpSpPr/>
          <p:nvPr/>
        </p:nvGrpSpPr>
        <p:grpSpPr>
          <a:xfrm>
            <a:off x="419531" y="1635673"/>
            <a:ext cx="1756109" cy="1489842"/>
            <a:chOff x="439239" y="2656490"/>
            <a:chExt cx="1472330" cy="1489842"/>
          </a:xfrm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964CECCD-E962-752C-C199-84B2F105795D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94D8F-DF6B-0620-5169-ACEBF9821B2A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Data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Loader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57BB60-D428-EB8D-829F-C0DD7CB229C1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6F6AC34-1633-654E-114E-9CC92F8B982E}"/>
                </a:ext>
              </a:extLst>
            </p:cNvPr>
            <p:cNvSpPr/>
            <p:nvPr/>
          </p:nvSpPr>
          <p:spPr>
            <a:xfrm>
              <a:off x="506799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로드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8863BE-ABCC-7E3D-9F1E-09F20925941C}"/>
              </a:ext>
            </a:extLst>
          </p:cNvPr>
          <p:cNvGrpSpPr/>
          <p:nvPr/>
        </p:nvGrpSpPr>
        <p:grpSpPr>
          <a:xfrm>
            <a:off x="2449341" y="1635673"/>
            <a:ext cx="1756109" cy="1489842"/>
            <a:chOff x="439239" y="2656490"/>
            <a:chExt cx="1472330" cy="1489842"/>
          </a:xfrm>
        </p:grpSpPr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305C20A0-707C-5680-9801-6722BA49D02A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7F519D-9EE2-7A7B-10C7-DDFA4276D0A0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Train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72668A-6AF4-F0BD-5D69-13C349F140CD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B01C279-1D48-A5F5-6858-BACBD96B3892}"/>
                </a:ext>
              </a:extLst>
            </p:cNvPr>
            <p:cNvSpPr/>
            <p:nvPr/>
          </p:nvSpPr>
          <p:spPr>
            <a:xfrm>
              <a:off x="506798" y="3600130"/>
              <a:ext cx="131805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학습진행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Fake INT8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099681-7943-23AE-A02C-708CAE6DBD8D}"/>
              </a:ext>
            </a:extLst>
          </p:cNvPr>
          <p:cNvGrpSpPr/>
          <p:nvPr/>
        </p:nvGrpSpPr>
        <p:grpSpPr>
          <a:xfrm>
            <a:off x="4465137" y="1635673"/>
            <a:ext cx="1756109" cy="1489842"/>
            <a:chOff x="439239" y="2656490"/>
            <a:chExt cx="1472330" cy="1489842"/>
          </a:xfrm>
        </p:grpSpPr>
        <p:sp>
          <p:nvSpPr>
            <p:cNvPr id="31" name="사각형: 잘린 한쪽 모서리 30">
              <a:extLst>
                <a:ext uri="{FF2B5EF4-FFF2-40B4-BE49-F238E27FC236}">
                  <a16:creationId xmlns:a16="http://schemas.microsoft.com/office/drawing/2014/main" id="{C65D06DF-02C9-C07A-93B6-24D1A903491D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A764607-4932-18D5-6513-43D39BE1D00A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Validation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CB25C-1AD4-017E-01AD-033417D6BF10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77E0D6F-74E0-56C8-399B-CC901181F54C}"/>
                </a:ext>
              </a:extLst>
            </p:cNvPr>
            <p:cNvSpPr/>
            <p:nvPr/>
          </p:nvSpPr>
          <p:spPr>
            <a:xfrm>
              <a:off x="528833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검증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E2E7285-EDCB-6027-9908-3AEB6F56F550}"/>
              </a:ext>
            </a:extLst>
          </p:cNvPr>
          <p:cNvGrpSpPr/>
          <p:nvPr/>
        </p:nvGrpSpPr>
        <p:grpSpPr>
          <a:xfrm>
            <a:off x="6461662" y="1635673"/>
            <a:ext cx="1756109" cy="1489842"/>
            <a:chOff x="439239" y="2656490"/>
            <a:chExt cx="1472330" cy="1489842"/>
          </a:xfrm>
        </p:grpSpPr>
        <p:sp>
          <p:nvSpPr>
            <p:cNvPr id="36" name="사각형: 잘린 한쪽 모서리 35">
              <a:extLst>
                <a:ext uri="{FF2B5EF4-FFF2-40B4-BE49-F238E27FC236}">
                  <a16:creationId xmlns:a16="http://schemas.microsoft.com/office/drawing/2014/main" id="{B7FC39DC-1E68-0F2D-CBDB-045FFD01D821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DF4485E-AD8B-B82F-63CA-412CF4153F37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Calibration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1C31A5-1A9C-2BF5-8FE5-524D6CB3C644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A293CC-4920-08ED-4A86-61C52F3D56EC}"/>
                </a:ext>
              </a:extLst>
            </p:cNvPr>
            <p:cNvSpPr/>
            <p:nvPr/>
          </p:nvSpPr>
          <p:spPr>
            <a:xfrm>
              <a:off x="506799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INT8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교정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5FF1F3B-A6F9-7B4C-D6FE-01693DA5D0EE}"/>
              </a:ext>
            </a:extLst>
          </p:cNvPr>
          <p:cNvGrpSpPr/>
          <p:nvPr/>
        </p:nvGrpSpPr>
        <p:grpSpPr>
          <a:xfrm>
            <a:off x="408110" y="3999540"/>
            <a:ext cx="1756109" cy="1489842"/>
            <a:chOff x="439239" y="2656490"/>
            <a:chExt cx="1472330" cy="1489842"/>
          </a:xfrm>
        </p:grpSpPr>
        <p:sp>
          <p:nvSpPr>
            <p:cNvPr id="41" name="사각형: 잘린 한쪽 모서리 40">
              <a:extLst>
                <a:ext uri="{FF2B5EF4-FFF2-40B4-BE49-F238E27FC236}">
                  <a16:creationId xmlns:a16="http://schemas.microsoft.com/office/drawing/2014/main" id="{7E3F9FB8-7156-49FA-10FB-3446C9153684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9E1DB4-B346-C857-F16B-C96412050B4B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Test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EE20BA-B4DA-4EE9-1DEF-0139F074EEB1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0FC91-D813-A366-C998-393B695F410C}"/>
                </a:ext>
              </a:extLst>
            </p:cNvPr>
            <p:cNvSpPr/>
            <p:nvPr/>
          </p:nvSpPr>
          <p:spPr>
            <a:xfrm>
              <a:off x="516374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모델 테스트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8DD2931-6BDD-7A33-1C34-ABDAEFFEED72}"/>
              </a:ext>
            </a:extLst>
          </p:cNvPr>
          <p:cNvGrpSpPr/>
          <p:nvPr/>
        </p:nvGrpSpPr>
        <p:grpSpPr>
          <a:xfrm>
            <a:off x="2449340" y="3999540"/>
            <a:ext cx="1756109" cy="1489842"/>
            <a:chOff x="439239" y="2656490"/>
            <a:chExt cx="1472330" cy="1489842"/>
          </a:xfrm>
        </p:grpSpPr>
        <p:sp>
          <p:nvSpPr>
            <p:cNvPr id="46" name="사각형: 잘린 한쪽 모서리 45">
              <a:extLst>
                <a:ext uri="{FF2B5EF4-FFF2-40B4-BE49-F238E27FC236}">
                  <a16:creationId xmlns:a16="http://schemas.microsoft.com/office/drawing/2014/main" id="{8513B9FF-2DD7-F299-EAAF-E6F72667824C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7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54DE9E-3169-2589-A52F-81A11D0C5B07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Onnx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5EB332F-88E6-48C4-D45B-5BBEFC34465E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7E05DF1-CD16-FF07-2BAC-AC197DE8D16E}"/>
                </a:ext>
              </a:extLst>
            </p:cNvPr>
            <p:cNvSpPr/>
            <p:nvPr/>
          </p:nvSpPr>
          <p:spPr>
            <a:xfrm>
              <a:off x="506798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모델 변환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D8340F-A32A-4A00-F231-972699405BF6}"/>
              </a:ext>
            </a:extLst>
          </p:cNvPr>
          <p:cNvGrpSpPr/>
          <p:nvPr/>
        </p:nvGrpSpPr>
        <p:grpSpPr>
          <a:xfrm>
            <a:off x="4465136" y="3999540"/>
            <a:ext cx="1756109" cy="1489842"/>
            <a:chOff x="439239" y="2656490"/>
            <a:chExt cx="1472330" cy="1489842"/>
          </a:xfrm>
        </p:grpSpPr>
        <p:sp>
          <p:nvSpPr>
            <p:cNvPr id="51" name="사각형: 잘린 한쪽 모서리 50">
              <a:extLst>
                <a:ext uri="{FF2B5EF4-FFF2-40B4-BE49-F238E27FC236}">
                  <a16:creationId xmlns:a16="http://schemas.microsoft.com/office/drawing/2014/main" id="{F4DAE3E4-9C2B-C91B-D613-3CD380323E6A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chemeClr val="tx2">
                <a:lumMod val="7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DDE69B5-FFE0-DAFF-80CD-164FF7909BD1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TensorRT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2A7EF7-CA6F-6113-B273-6B64DCC1F342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5633076-2CCA-0AAD-06DC-2808774F954D}"/>
                </a:ext>
              </a:extLst>
            </p:cNvPr>
            <p:cNvSpPr/>
            <p:nvPr/>
          </p:nvSpPr>
          <p:spPr>
            <a:xfrm>
              <a:off x="528833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INT8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모델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변환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BFD10EA-D96F-B058-E15F-1199CB2BA611}"/>
              </a:ext>
            </a:extLst>
          </p:cNvPr>
          <p:cNvGrpSpPr/>
          <p:nvPr/>
        </p:nvGrpSpPr>
        <p:grpSpPr>
          <a:xfrm>
            <a:off x="6461662" y="3999540"/>
            <a:ext cx="1756109" cy="1489842"/>
            <a:chOff x="439239" y="2656490"/>
            <a:chExt cx="1472330" cy="1489842"/>
          </a:xfrm>
        </p:grpSpPr>
        <p:sp>
          <p:nvSpPr>
            <p:cNvPr id="56" name="사각형: 잘린 한쪽 모서리 55">
              <a:extLst>
                <a:ext uri="{FF2B5EF4-FFF2-40B4-BE49-F238E27FC236}">
                  <a16:creationId xmlns:a16="http://schemas.microsoft.com/office/drawing/2014/main" id="{40203808-D262-3164-0B14-CDFB5D006465}"/>
                </a:ext>
              </a:extLst>
            </p:cNvPr>
            <p:cNvSpPr/>
            <p:nvPr/>
          </p:nvSpPr>
          <p:spPr>
            <a:xfrm>
              <a:off x="439239" y="2656490"/>
              <a:ext cx="1472330" cy="1489842"/>
            </a:xfrm>
            <a:prstGeom prst="snip1Rect">
              <a:avLst/>
            </a:prstGeom>
            <a:solidFill>
              <a:srgbClr val="0000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7D33E7-5C3C-2C31-1686-A54043DBA772}"/>
                </a:ext>
              </a:extLst>
            </p:cNvPr>
            <p:cNvSpPr/>
            <p:nvPr/>
          </p:nvSpPr>
          <p:spPr>
            <a:xfrm>
              <a:off x="506799" y="2730513"/>
              <a:ext cx="13180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Inference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905E91F-8F49-3696-6961-A118F73F0A05}"/>
                </a:ext>
              </a:extLst>
            </p:cNvPr>
            <p:cNvSpPr/>
            <p:nvPr/>
          </p:nvSpPr>
          <p:spPr>
            <a:xfrm>
              <a:off x="640806" y="3484987"/>
              <a:ext cx="113675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877D25A-BA4F-7405-D7BA-55AC7219335F}"/>
                </a:ext>
              </a:extLst>
            </p:cNvPr>
            <p:cNvSpPr/>
            <p:nvPr/>
          </p:nvSpPr>
          <p:spPr>
            <a:xfrm>
              <a:off x="528833" y="3600130"/>
              <a:ext cx="13180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모델 추론 사용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411A071-818C-AB0E-BD52-C0F009AB4AE2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QAT </a:t>
            </a:r>
            <a:r>
              <a:rPr lang="ko-KR" altLang="en-US" sz="2000" b="1" dirty="0">
                <a:latin typeface="+mn-ea"/>
              </a:rPr>
              <a:t>학습 과정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A8F07BC4-AD73-01D2-9EA2-ECCD5834AB2F}"/>
              </a:ext>
            </a:extLst>
          </p:cNvPr>
          <p:cNvSpPr/>
          <p:nvPr/>
        </p:nvSpPr>
        <p:spPr>
          <a:xfrm>
            <a:off x="2232708" y="2464170"/>
            <a:ext cx="159849" cy="16594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DF830EA5-D1CA-F6CA-5E2F-703D26F37F73}"/>
              </a:ext>
            </a:extLst>
          </p:cNvPr>
          <p:cNvSpPr/>
          <p:nvPr/>
        </p:nvSpPr>
        <p:spPr>
          <a:xfrm>
            <a:off x="4262516" y="2464170"/>
            <a:ext cx="159849" cy="16594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8E357EE-4778-4D90-A4D6-6E34FCBBA723}"/>
              </a:ext>
            </a:extLst>
          </p:cNvPr>
          <p:cNvSpPr/>
          <p:nvPr/>
        </p:nvSpPr>
        <p:spPr>
          <a:xfrm>
            <a:off x="6250965" y="2464170"/>
            <a:ext cx="159849" cy="16594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406BAE53-B96A-D556-139A-F3B98DFF8711}"/>
              </a:ext>
            </a:extLst>
          </p:cNvPr>
          <p:cNvSpPr/>
          <p:nvPr/>
        </p:nvSpPr>
        <p:spPr>
          <a:xfrm>
            <a:off x="2232708" y="4706347"/>
            <a:ext cx="159849" cy="16594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1E876DF5-3116-F96C-A3BA-D4B138256E5A}"/>
              </a:ext>
            </a:extLst>
          </p:cNvPr>
          <p:cNvSpPr/>
          <p:nvPr/>
        </p:nvSpPr>
        <p:spPr>
          <a:xfrm>
            <a:off x="4262516" y="4706347"/>
            <a:ext cx="159849" cy="16594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32024309-C90A-4169-08FF-A948F213771F}"/>
              </a:ext>
            </a:extLst>
          </p:cNvPr>
          <p:cNvSpPr/>
          <p:nvPr/>
        </p:nvSpPr>
        <p:spPr>
          <a:xfrm>
            <a:off x="6250965" y="4706347"/>
            <a:ext cx="159849" cy="16594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1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- 1</a:t>
            </a:r>
            <a:r>
              <a:rPr lang="ko-KR" altLang="en-US" sz="1600" dirty="0">
                <a:latin typeface="+mn-ea"/>
              </a:rPr>
              <a:t>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9F0F2-9A4A-2AD0-CAA8-9E63E328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6" y="1596839"/>
            <a:ext cx="7812360" cy="351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FCEF9-F99A-4F6C-246F-02A4779B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96" y="2102295"/>
            <a:ext cx="7812360" cy="294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03251B-1AB1-7925-5A42-A90D6B9E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96" y="3935648"/>
            <a:ext cx="7812360" cy="312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8781A1-5381-DF11-391D-42677BBA036D}"/>
              </a:ext>
            </a:extLst>
          </p:cNvPr>
          <p:cNvSpPr txBox="1"/>
          <p:nvPr/>
        </p:nvSpPr>
        <p:spPr>
          <a:xfrm>
            <a:off x="155912" y="3030747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</a:rPr>
              <a:t> - 2</a:t>
            </a:r>
            <a:r>
              <a:rPr lang="ko-KR" altLang="en-US" sz="1800" dirty="0">
                <a:latin typeface="+mn-ea"/>
              </a:rPr>
              <a:t>차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691139-D939-15B3-6CF2-EEE6DDBA9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96" y="3459622"/>
            <a:ext cx="7812360" cy="431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99796D-ABAB-AE35-99EF-E6DE025DD3DF}"/>
              </a:ext>
            </a:extLst>
          </p:cNvPr>
          <p:cNvSpPr txBox="1"/>
          <p:nvPr/>
        </p:nvSpPr>
        <p:spPr>
          <a:xfrm>
            <a:off x="299927" y="4567808"/>
            <a:ext cx="754867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>
                <a:latin typeface="+mn-ea"/>
                <a:ea typeface="맑은 고딕"/>
              </a:rPr>
              <a:t>최종 </a:t>
            </a:r>
            <a:r>
              <a:rPr lang="en-US" altLang="ko-KR" sz="1800" b="1" dirty="0">
                <a:latin typeface="+mn-ea"/>
                <a:ea typeface="맑은 고딕"/>
              </a:rPr>
              <a:t>Helmet mAP50</a:t>
            </a:r>
            <a:r>
              <a:rPr lang="en-US" altLang="ko-KR" b="1" dirty="0">
                <a:latin typeface="+mn-ea"/>
                <a:ea typeface="맑은 고딕"/>
              </a:rPr>
              <a:t>(</a:t>
            </a:r>
            <a:r>
              <a:rPr lang="en-US" altLang="ko-KR" sz="1800" b="1" dirty="0">
                <a:latin typeface="+mn-ea"/>
                <a:ea typeface="맑은 고딕"/>
              </a:rPr>
              <a:t>82), 102s / Mask mAP50(29), 105s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+mn-ea"/>
                <a:ea typeface="맑은 고딕"/>
              </a:rPr>
              <a:t>Yolov5 </a:t>
            </a:r>
            <a:r>
              <a:rPr lang="ko-KR" altLang="en-US" b="1" dirty="0">
                <a:latin typeface="+mn-ea"/>
                <a:ea typeface="맑은 고딕"/>
              </a:rPr>
              <a:t>기준으로 확인해본 결과 </a:t>
            </a:r>
            <a:r>
              <a:rPr lang="en-US" altLang="ko-KR" b="1" dirty="0">
                <a:latin typeface="+mn-ea"/>
                <a:ea typeface="맑은 고딕"/>
              </a:rPr>
              <a:t>face </a:t>
            </a:r>
            <a:r>
              <a:rPr lang="ko-KR" altLang="en-US" b="1" dirty="0">
                <a:latin typeface="+mn-ea"/>
                <a:ea typeface="맑은 고딕"/>
              </a:rPr>
              <a:t>식별이 많이 낮음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BB3DFA-5E12-C12E-D6CB-89F124F65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96" y="5484737"/>
            <a:ext cx="55149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78138" y="968603"/>
            <a:ext cx="8340522" cy="156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수행방법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카카오톡을 통한 의사소통 및 산업인공지능개론 수업 후 토의 진행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업무분장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C8BB44-F46D-4A46-B1FE-5865CF0FA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5656" y="2473562"/>
            <a:ext cx="2016224" cy="2016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C4907-E642-4C99-B9E6-26C33D2CE89D}"/>
              </a:ext>
            </a:extLst>
          </p:cNvPr>
          <p:cNvSpPr txBox="1"/>
          <p:nvPr/>
        </p:nvSpPr>
        <p:spPr>
          <a:xfrm>
            <a:off x="1349888" y="4585378"/>
            <a:ext cx="188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       장현우 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14564-0A8B-4F9C-A4D9-A9E7A0F1753A}"/>
              </a:ext>
            </a:extLst>
          </p:cNvPr>
          <p:cNvSpPr txBox="1"/>
          <p:nvPr/>
        </p:nvSpPr>
        <p:spPr>
          <a:xfrm>
            <a:off x="1043608" y="5085760"/>
            <a:ext cx="5431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팀장</a:t>
            </a:r>
            <a:r>
              <a:rPr lang="en-US" altLang="ko-KR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프로젝트 총괄</a:t>
            </a:r>
            <a:r>
              <a:rPr lang="en-US" altLang="ko-KR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총괄</a:t>
            </a:r>
            <a:endParaRPr lang="en-US" altLang="ko-KR" sz="18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l"/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이미지 데이터 전처리</a:t>
            </a:r>
            <a:r>
              <a:rPr lang="en-US" altLang="ko-KR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</a:p>
          <a:p>
            <a:pPr algn="l"/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모델링</a:t>
            </a:r>
            <a:r>
              <a:rPr lang="en-US" altLang="ko-KR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QA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95889-B188-4E68-A42F-A732A4744873}"/>
              </a:ext>
            </a:extLst>
          </p:cNvPr>
          <p:cNvSpPr txBox="1"/>
          <p:nvPr/>
        </p:nvSpPr>
        <p:spPr>
          <a:xfrm>
            <a:off x="5148064" y="5085760"/>
            <a:ext cx="5431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기획 </a:t>
            </a:r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총괄</a:t>
            </a:r>
            <a:r>
              <a:rPr lang="en-US" altLang="ko-KR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데이터 전처리</a:t>
            </a:r>
            <a:endParaRPr lang="en-US" altLang="ko-KR" sz="18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l"/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이미지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자료 서치 및 취합 </a:t>
            </a:r>
            <a:endParaRPr lang="en-US" altLang="ko-KR" sz="18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l"/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어노테이션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모델링</a:t>
            </a:r>
            <a:r>
              <a:rPr lang="en-US" altLang="ko-KR" sz="18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,QA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3FCD58-CBAE-4BBE-8C48-9B3C983F0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7760" y="2391179"/>
            <a:ext cx="2098608" cy="20986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AAF4F1-5695-4A44-B700-975D566E3B88}"/>
              </a:ext>
            </a:extLst>
          </p:cNvPr>
          <p:cNvSpPr txBox="1"/>
          <p:nvPr/>
        </p:nvSpPr>
        <p:spPr>
          <a:xfrm>
            <a:off x="5343192" y="4571573"/>
            <a:ext cx="18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       명성구 </a:t>
            </a:r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72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오분류</a:t>
            </a:r>
            <a:r>
              <a:rPr lang="ko-KR" altLang="en-US" sz="2000" b="1" dirty="0">
                <a:latin typeface="+mn-ea"/>
              </a:rPr>
              <a:t> 사례 및 개선점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증량 </a:t>
            </a:r>
            <a:r>
              <a:rPr lang="ko-KR" altLang="en-US" sz="1600" dirty="0" err="1">
                <a:latin typeface="+mn-ea"/>
              </a:rPr>
              <a:t>작업시</a:t>
            </a:r>
            <a:r>
              <a:rPr lang="ko-KR" altLang="en-US" sz="1600" dirty="0">
                <a:latin typeface="+mn-ea"/>
              </a:rPr>
              <a:t> 좌표 값이 마이너스 또는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초과 되는 현상이 있어 후 보정 작업 진행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마스크 데이터셋의 원천데이터 중 라벨이 반대로 되어 있는 경우가 있어 평가 결과가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 </a:t>
            </a:r>
            <a:r>
              <a:rPr lang="ko-KR" altLang="en-US" sz="1600" dirty="0">
                <a:latin typeface="+mn-ea"/>
              </a:rPr>
              <a:t>제대로 나오지 않음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CC933-6318-4F56-7D49-EBF02FE8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"/>
          <a:stretch/>
        </p:blipFill>
        <p:spPr>
          <a:xfrm>
            <a:off x="521796" y="1844824"/>
            <a:ext cx="8461108" cy="864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929077-FFB9-76CE-12DA-5CA65741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96" y="3742348"/>
            <a:ext cx="3713014" cy="2814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C73A4D-CDCD-3D44-F3FF-E3DC77FA8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693" y="3742348"/>
            <a:ext cx="3955028" cy="2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2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결과 및 토의</a:t>
            </a:r>
            <a:endParaRPr lang="en-US" altLang="ko-KR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A500C1-F7B2-D6AC-CF4C-0C39FDFE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22" y="895171"/>
            <a:ext cx="4431005" cy="15235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D650A8-851F-64FE-A9E7-78983289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1" y="2452615"/>
            <a:ext cx="4371342" cy="15235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1A9B21-36AF-1000-B7C4-554EE0AA3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49" y="2452614"/>
            <a:ext cx="4423843" cy="14998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8787C1-3BD2-9493-2E05-C7AE38BF4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11" y="4021756"/>
            <a:ext cx="8924806" cy="360039"/>
          </a:xfrm>
          <a:prstGeom prst="rect">
            <a:avLst/>
          </a:prstGeom>
        </p:spPr>
      </p:pic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4C957E83-411F-F6EE-3117-BD75FA6DA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117949"/>
              </p:ext>
            </p:extLst>
          </p:nvPr>
        </p:nvGraphicFramePr>
        <p:xfrm>
          <a:off x="170800" y="4435537"/>
          <a:ext cx="8869792" cy="2194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90686">
                  <a:extLst>
                    <a:ext uri="{9D8B030D-6E8A-4147-A177-3AD203B41FA5}">
                      <a16:colId xmlns:a16="http://schemas.microsoft.com/office/drawing/2014/main" val="4097588519"/>
                    </a:ext>
                  </a:extLst>
                </a:gridCol>
                <a:gridCol w="3667054">
                  <a:extLst>
                    <a:ext uri="{9D8B030D-6E8A-4147-A177-3AD203B41FA5}">
                      <a16:colId xmlns:a16="http://schemas.microsoft.com/office/drawing/2014/main" val="4112801375"/>
                    </a:ext>
                  </a:extLst>
                </a:gridCol>
                <a:gridCol w="3212052">
                  <a:extLst>
                    <a:ext uri="{9D8B030D-6E8A-4147-A177-3AD203B41FA5}">
                      <a16:colId xmlns:a16="http://schemas.microsoft.com/office/drawing/2014/main" val="1287445225"/>
                    </a:ext>
                  </a:extLst>
                </a:gridCol>
              </a:tblGrid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측정 결과</a:t>
                      </a:r>
                      <a:r>
                        <a:rPr lang="en-US" altLang="ko-KR" sz="1200"/>
                        <a:t>(966</a:t>
                      </a:r>
                      <a:r>
                        <a:rPr lang="ko-KR" altLang="en-US" sz="1200"/>
                        <a:t>장 </a:t>
                      </a:r>
                      <a:r>
                        <a:rPr lang="en-US" altLang="ko-KR" sz="1200"/>
                        <a:t>Validation)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411456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YoloNAS-FP32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91ms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자체 구현 </a:t>
                      </a:r>
                      <a:r>
                        <a:rPr lang="en-US" altLang="ko-KR" sz="1200" b="1"/>
                        <a:t>-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88(s)</a:t>
                      </a:r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945426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YoloNAS-INT8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X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구현 실패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245341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Yolov5-FP32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21ms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Benchmark.py – 47(s)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150524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Yolov5-FP16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12ms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Benchmark.py – 41(s)</a:t>
                      </a:r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025555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TensorRT-FP32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Trtexec</a:t>
                      </a:r>
                      <a:r>
                        <a:rPr lang="en-US" altLang="ko-KR" sz="1200"/>
                        <a:t> Random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534104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TensorRT-FP16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4.9ms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/>
                        <a:t>Trtexec</a:t>
                      </a:r>
                      <a:r>
                        <a:rPr lang="en-US" altLang="ko-KR" sz="1200"/>
                        <a:t> Random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693043"/>
                  </a:ext>
                </a:extLst>
              </a:tr>
              <a:tr h="1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TensorRT-INT8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3.1ms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/>
                        <a:t>Trtexec</a:t>
                      </a:r>
                      <a:r>
                        <a:rPr lang="en-US" altLang="ko-KR" sz="1200"/>
                        <a:t> Random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28765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CEFBC9-597A-3F7F-39F1-849066D7B476}"/>
              </a:ext>
            </a:extLst>
          </p:cNvPr>
          <p:cNvGrpSpPr/>
          <p:nvPr/>
        </p:nvGrpSpPr>
        <p:grpSpPr>
          <a:xfrm>
            <a:off x="143201" y="883473"/>
            <a:ext cx="4381578" cy="1523517"/>
            <a:chOff x="1438547" y="4797152"/>
            <a:chExt cx="4069558" cy="127039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E30F74-400C-3818-3267-A04BD3FAD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315" b="48449"/>
            <a:stretch/>
          </p:blipFill>
          <p:spPr>
            <a:xfrm>
              <a:off x="1438547" y="4797152"/>
              <a:ext cx="2971822" cy="127039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8E609E0-781B-C064-E1DE-210EDFAE1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890" t="51765" r="55342" b="-1"/>
            <a:stretch/>
          </p:blipFill>
          <p:spPr>
            <a:xfrm>
              <a:off x="4355977" y="4797152"/>
              <a:ext cx="1152128" cy="1270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08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결과 및 토의</a:t>
            </a:r>
            <a:endParaRPr lang="en-US" altLang="ko-KR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870083"/>
            <a:ext cx="8706254" cy="53076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/>
                <a:ea typeface="맑은 고딕"/>
              </a:rPr>
              <a:t>토의 및 개선점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- YOLO-NAS</a:t>
            </a:r>
            <a:r>
              <a:rPr lang="ko-KR" altLang="en-US" sz="1600" dirty="0">
                <a:latin typeface="+mn-ea"/>
              </a:rPr>
              <a:t>의 버그로 인한 오픈소스 직접 수정 작업 진행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 &gt; super-gradients==3.1.2 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 err="1">
                <a:latin typeface="+mn-ea"/>
              </a:rPr>
              <a:t>mixed_precision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오류 조치를 위해 </a:t>
            </a:r>
            <a:r>
              <a:rPr lang="en-US" altLang="ko-KR" sz="1600" dirty="0">
                <a:latin typeface="+mn-ea"/>
              </a:rPr>
              <a:t>3.1.1</a:t>
            </a:r>
            <a:r>
              <a:rPr lang="ko-KR" altLang="en-US" sz="1600" dirty="0">
                <a:latin typeface="+mn-ea"/>
              </a:rPr>
              <a:t>로 다운그레이드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YOLO-NAS INT8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Quantize </a:t>
            </a:r>
            <a:r>
              <a:rPr lang="ko-KR" altLang="en-US" sz="1600" dirty="0">
                <a:latin typeface="+mn-ea"/>
              </a:rPr>
              <a:t>지원 오류로 인해 </a:t>
            </a:r>
            <a:r>
              <a:rPr lang="en-US" altLang="ko-KR" sz="1600" dirty="0" err="1">
                <a:latin typeface="+mn-ea"/>
              </a:rPr>
              <a:t>TensorRT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테스트 수행 불가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맑은 고딕"/>
              </a:rPr>
              <a:t>     &gt; 3.2.0 </a:t>
            </a:r>
            <a:r>
              <a:rPr lang="ko-KR" altLang="en-US" sz="1600" dirty="0">
                <a:latin typeface="+mn-ea"/>
                <a:ea typeface="맑은 고딕"/>
              </a:rPr>
              <a:t>안정화 버전 이후 가능 예정</a:t>
            </a:r>
            <a:endParaRPr lang="en-US" altLang="ko-KR" sz="1600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맑은 고딕"/>
              </a:rPr>
              <a:t>  - YOLO-NAS</a:t>
            </a:r>
            <a:r>
              <a:rPr lang="ko-KR" altLang="en-US" sz="1600" dirty="0">
                <a:latin typeface="+mn-ea"/>
                <a:ea typeface="맑은 고딕"/>
              </a:rPr>
              <a:t>의 빠른 추론속도를 기대하였으나</a:t>
            </a:r>
            <a:r>
              <a:rPr lang="en-US" altLang="ko-KR" sz="1600" dirty="0">
                <a:latin typeface="+mn-ea"/>
                <a:ea typeface="맑은 고딕"/>
              </a:rPr>
              <a:t>, </a:t>
            </a:r>
            <a:r>
              <a:rPr lang="ko-KR" altLang="en-US" sz="1600" dirty="0">
                <a:latin typeface="+mn-ea"/>
                <a:ea typeface="맑은 고딕"/>
              </a:rPr>
              <a:t>기대에 미치지 못하는 속도</a:t>
            </a:r>
            <a:endParaRPr lang="en-US" altLang="ko-KR" sz="1600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맑은 고딕"/>
              </a:rPr>
              <a:t>  - </a:t>
            </a:r>
            <a:r>
              <a:rPr lang="en-US" altLang="ko-KR" sz="1600" dirty="0" err="1">
                <a:latin typeface="+mn-ea"/>
                <a:ea typeface="맑은 고딕"/>
              </a:rPr>
              <a:t>AutoNAC</a:t>
            </a:r>
            <a:r>
              <a:rPr lang="ko-KR" altLang="en-US" sz="1600" dirty="0">
                <a:latin typeface="+mn-ea"/>
                <a:ea typeface="맑은 고딕"/>
              </a:rPr>
              <a:t>의 적용 및 학습은 특정 하드웨어</a:t>
            </a:r>
            <a:r>
              <a:rPr lang="en-US" altLang="ko-KR" sz="1600" dirty="0">
                <a:latin typeface="+mn-ea"/>
                <a:ea typeface="맑은 고딕"/>
              </a:rPr>
              <a:t>(</a:t>
            </a:r>
            <a:r>
              <a:rPr lang="en-US" altLang="ko-KR" sz="1600" dirty="0" err="1">
                <a:latin typeface="+mn-ea"/>
                <a:ea typeface="맑은 고딕"/>
              </a:rPr>
              <a:t>DeciNets</a:t>
            </a:r>
            <a:r>
              <a:rPr lang="en-US" altLang="ko-KR" sz="1600" dirty="0">
                <a:latin typeface="+mn-ea"/>
                <a:ea typeface="맑은 고딕"/>
              </a:rPr>
              <a:t>)</a:t>
            </a:r>
            <a:r>
              <a:rPr lang="ko-KR" altLang="en-US" sz="1600" dirty="0">
                <a:latin typeface="+mn-ea"/>
                <a:ea typeface="맑은 고딕"/>
              </a:rPr>
              <a:t>를 필요</a:t>
            </a:r>
            <a:r>
              <a:rPr lang="en-US" altLang="ko-KR" sz="1600" dirty="0">
                <a:latin typeface="+mn-ea"/>
                <a:ea typeface="맑은 고딕"/>
              </a:rPr>
              <a:t>, </a:t>
            </a:r>
            <a:r>
              <a:rPr lang="ko-KR" altLang="en-US" sz="1600" b="1" dirty="0">
                <a:latin typeface="+mn-ea"/>
                <a:ea typeface="맑은 고딕"/>
              </a:rPr>
              <a:t>사전 훈련된 모델 이용</a:t>
            </a:r>
            <a:endParaRPr lang="en-US" altLang="ko-KR" sz="1600" b="1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맑은 고딕"/>
              </a:rPr>
              <a:t>  - YOLO-NAS</a:t>
            </a:r>
            <a:r>
              <a:rPr lang="ko-KR" altLang="en-US" sz="1600" dirty="0">
                <a:latin typeface="+mn-ea"/>
                <a:ea typeface="맑은 고딕"/>
              </a:rPr>
              <a:t>의 공개가 한달밖에 되지 않아</a:t>
            </a:r>
            <a:r>
              <a:rPr lang="en-US" altLang="ko-KR" sz="1600" dirty="0">
                <a:latin typeface="+mn-ea"/>
                <a:ea typeface="맑은 고딕"/>
              </a:rPr>
              <a:t>, </a:t>
            </a:r>
            <a:r>
              <a:rPr lang="ko-KR" altLang="en-US" sz="1600" dirty="0">
                <a:latin typeface="+mn-ea"/>
                <a:ea typeface="맑은 고딕"/>
              </a:rPr>
              <a:t>버그가 많아 추후 안정화를 기대</a:t>
            </a:r>
            <a:endParaRPr lang="en-US" altLang="ko-KR" sz="1600" dirty="0">
              <a:latin typeface="+mn-ea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맑은 고딕"/>
              </a:rPr>
              <a:t>  - </a:t>
            </a:r>
            <a:r>
              <a:rPr lang="ko-KR" altLang="en-US" sz="1600" dirty="0">
                <a:latin typeface="+mn-ea"/>
                <a:ea typeface="맑은 고딕"/>
              </a:rPr>
              <a:t>안정화된 기존 </a:t>
            </a:r>
            <a:r>
              <a:rPr lang="en-US" altLang="ko-KR" sz="1600" dirty="0">
                <a:latin typeface="+mn-ea"/>
                <a:ea typeface="맑은 고딕"/>
              </a:rPr>
              <a:t>YOLO</a:t>
            </a:r>
            <a:r>
              <a:rPr lang="ko-KR" altLang="en-US" sz="1600" dirty="0">
                <a:latin typeface="+mn-ea"/>
                <a:ea typeface="맑은 고딕"/>
              </a:rPr>
              <a:t>의 좋은 성능을 재확인</a:t>
            </a:r>
            <a:r>
              <a:rPr lang="en-US" altLang="ko-KR" sz="1600" dirty="0">
                <a:latin typeface="+mn-ea"/>
                <a:ea typeface="맑은 고딕"/>
              </a:rPr>
              <a:t>(</a:t>
            </a:r>
            <a:r>
              <a:rPr lang="ko-KR" altLang="en-US" sz="1600" dirty="0">
                <a:latin typeface="+mn-ea"/>
                <a:ea typeface="맑은 고딕"/>
              </a:rPr>
              <a:t>오픈소스의 위대함</a:t>
            </a:r>
            <a:r>
              <a:rPr lang="en-US" altLang="ko-KR" sz="1600" dirty="0">
                <a:latin typeface="+mn-ea"/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맑은 고딕"/>
              </a:rPr>
              <a:t>  - </a:t>
            </a:r>
            <a:r>
              <a:rPr lang="ko-KR" altLang="en-US" sz="1600" b="1" dirty="0">
                <a:latin typeface="+mn-ea"/>
                <a:ea typeface="맑은 고딕"/>
              </a:rPr>
              <a:t>마스크 데이터의 다양한 데이터셋 준비가 미흡하여 결과가 낮음</a:t>
            </a:r>
            <a:endParaRPr lang="en-US" altLang="ko-KR" sz="1600" b="1" dirty="0"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B34BC5-37F0-35B8-243A-0F25FD53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6" y="3509221"/>
            <a:ext cx="5463370" cy="15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87ADEB-73F2-2692-1193-28891CA4F11E}"/>
              </a:ext>
            </a:extLst>
          </p:cNvPr>
          <p:cNvSpPr/>
          <p:nvPr/>
        </p:nvSpPr>
        <p:spPr>
          <a:xfrm>
            <a:off x="2413932" y="1009339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589EFC-5493-2DAD-2731-08473B9F216D}"/>
              </a:ext>
            </a:extLst>
          </p:cNvPr>
          <p:cNvSpPr/>
          <p:nvPr/>
        </p:nvSpPr>
        <p:spPr>
          <a:xfrm>
            <a:off x="5420738" y="1014379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1836B3-6A71-14DA-4DC2-F808B9D68688}"/>
              </a:ext>
            </a:extLst>
          </p:cNvPr>
          <p:cNvSpPr/>
          <p:nvPr/>
        </p:nvSpPr>
        <p:spPr>
          <a:xfrm>
            <a:off x="299927" y="1014378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852774-B7D1-6BF0-471A-163E5781E1DE}"/>
              </a:ext>
            </a:extLst>
          </p:cNvPr>
          <p:cNvSpPr/>
          <p:nvPr/>
        </p:nvSpPr>
        <p:spPr>
          <a:xfrm>
            <a:off x="7155538" y="1009082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AD79D7-6BC0-A3CC-C9CA-65CB21E1CF41}"/>
              </a:ext>
            </a:extLst>
          </p:cNvPr>
          <p:cNvSpPr txBox="1"/>
          <p:nvPr/>
        </p:nvSpPr>
        <p:spPr>
          <a:xfrm>
            <a:off x="429811" y="1044971"/>
            <a:ext cx="1889001" cy="54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5447B9-7A5B-A155-DE78-81E5A9F3FB7C}"/>
              </a:ext>
            </a:extLst>
          </p:cNvPr>
          <p:cNvSpPr txBox="1"/>
          <p:nvPr/>
        </p:nvSpPr>
        <p:spPr>
          <a:xfrm>
            <a:off x="5961243" y="1064189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61C1A-C904-C74C-7549-E7586BD54D71}"/>
              </a:ext>
            </a:extLst>
          </p:cNvPr>
          <p:cNvSpPr txBox="1"/>
          <p:nvPr/>
        </p:nvSpPr>
        <p:spPr>
          <a:xfrm>
            <a:off x="7503834" y="1083857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008503-4C81-5EB7-8F8E-13157CFF289B}"/>
              </a:ext>
            </a:extLst>
          </p:cNvPr>
          <p:cNvSpPr txBox="1"/>
          <p:nvPr/>
        </p:nvSpPr>
        <p:spPr>
          <a:xfrm>
            <a:off x="980310" y="179974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데이터수집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6C3162-33B4-25C8-C0E7-D5DFD7FB43E4}"/>
              </a:ext>
            </a:extLst>
          </p:cNvPr>
          <p:cNvSpPr txBox="1"/>
          <p:nvPr/>
        </p:nvSpPr>
        <p:spPr>
          <a:xfrm>
            <a:off x="2516160" y="183514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주석변환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728894-CD15-021C-8F1F-DA9E9E15AFDF}"/>
              </a:ext>
            </a:extLst>
          </p:cNvPr>
          <p:cNvSpPr txBox="1"/>
          <p:nvPr/>
        </p:nvSpPr>
        <p:spPr>
          <a:xfrm>
            <a:off x="3480949" y="18119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AB76C8-933D-B203-7ACF-95D2C74F91F6}"/>
              </a:ext>
            </a:extLst>
          </p:cNvPr>
          <p:cNvSpPr txBox="1"/>
          <p:nvPr/>
        </p:nvSpPr>
        <p:spPr>
          <a:xfrm>
            <a:off x="4436082" y="1812712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0A211B-C8FA-9D22-B46B-97848231BBFD}"/>
              </a:ext>
            </a:extLst>
          </p:cNvPr>
          <p:cNvSpPr txBox="1"/>
          <p:nvPr/>
        </p:nvSpPr>
        <p:spPr>
          <a:xfrm>
            <a:off x="5548309" y="181570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모델복잡도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906555-7EEC-64D1-FBB3-355C56E86737}"/>
              </a:ext>
            </a:extLst>
          </p:cNvPr>
          <p:cNvCxnSpPr>
            <a:cxnSpLocks/>
            <a:stCxn id="22" idx="4"/>
          </p:cNvCxnSpPr>
          <p:nvPr/>
        </p:nvCxnSpPr>
        <p:spPr>
          <a:xfrm flipV="1">
            <a:off x="1839211" y="2533350"/>
            <a:ext cx="628154" cy="499606"/>
          </a:xfrm>
          <a:prstGeom prst="bentConnector3">
            <a:avLst>
              <a:gd name="adj1" fmla="val 514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DA6E1EE-3921-7433-9CBB-15D646D880DC}"/>
              </a:ext>
            </a:extLst>
          </p:cNvPr>
          <p:cNvCxnSpPr>
            <a:cxnSpLocks/>
            <a:stCxn id="64" idx="4"/>
            <a:endCxn id="60" idx="1"/>
          </p:cNvCxnSpPr>
          <p:nvPr/>
        </p:nvCxnSpPr>
        <p:spPr>
          <a:xfrm>
            <a:off x="1806177" y="4023752"/>
            <a:ext cx="737210" cy="4032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137B04A-3F4C-15C9-529F-078D590B4212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 flipV="1">
            <a:off x="3406130" y="3046612"/>
            <a:ext cx="904884" cy="13803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C734DA7-E3F0-9598-CB04-1739B8AAFE74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3406130" y="4427000"/>
            <a:ext cx="904884" cy="6968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D757831-89BD-4E74-64EB-482F3FF04363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148064" y="3046612"/>
            <a:ext cx="1299824" cy="2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0473793-33C3-7393-68C5-768B2984AD52}"/>
              </a:ext>
            </a:extLst>
          </p:cNvPr>
          <p:cNvCxnSpPr>
            <a:cxnSpLocks/>
          </p:cNvCxnSpPr>
          <p:nvPr/>
        </p:nvCxnSpPr>
        <p:spPr>
          <a:xfrm flipV="1">
            <a:off x="5156942" y="3042309"/>
            <a:ext cx="932849" cy="2081543"/>
          </a:xfrm>
          <a:prstGeom prst="bentConnector3">
            <a:avLst>
              <a:gd name="adj1" fmla="val 576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8428152-269D-4CE2-D466-1C397094698B}"/>
              </a:ext>
            </a:extLst>
          </p:cNvPr>
          <p:cNvCxnSpPr>
            <a:cxnSpLocks/>
            <a:stCxn id="59" idx="3"/>
            <a:endCxn id="68" idx="1"/>
          </p:cNvCxnSpPr>
          <p:nvPr/>
        </p:nvCxnSpPr>
        <p:spPr>
          <a:xfrm>
            <a:off x="3406130" y="2533348"/>
            <a:ext cx="4244319" cy="5147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E7164E6-836E-2ACD-0D2D-C3A6B7BE5401}"/>
              </a:ext>
            </a:extLst>
          </p:cNvPr>
          <p:cNvSpPr/>
          <p:nvPr/>
        </p:nvSpPr>
        <p:spPr>
          <a:xfrm>
            <a:off x="2485121" y="2321175"/>
            <a:ext cx="921009" cy="424345"/>
          </a:xfrm>
          <a:prstGeom prst="roundRect">
            <a:avLst>
              <a:gd name="adj" fmla="val 54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Test(8,308)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CE6FF91-69F3-DB52-538E-CC7CA2EE9FF4}"/>
              </a:ext>
            </a:extLst>
          </p:cNvPr>
          <p:cNvSpPr/>
          <p:nvPr/>
        </p:nvSpPr>
        <p:spPr>
          <a:xfrm>
            <a:off x="2543387" y="4195536"/>
            <a:ext cx="862743" cy="462927"/>
          </a:xfrm>
          <a:prstGeom prst="roundRect">
            <a:avLst>
              <a:gd name="adj" fmla="val 54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(33,225)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8517142-A5F8-5B8D-3097-382457C9AF04}"/>
              </a:ext>
            </a:extLst>
          </p:cNvPr>
          <p:cNvSpPr/>
          <p:nvPr/>
        </p:nvSpPr>
        <p:spPr>
          <a:xfrm>
            <a:off x="4311014" y="2608443"/>
            <a:ext cx="837050" cy="876337"/>
          </a:xfrm>
          <a:prstGeom prst="roundRect">
            <a:avLst>
              <a:gd name="adj" fmla="val 54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(24,189)</a:t>
            </a: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D5AFB82-BC1E-948A-65EF-65139101765E}"/>
              </a:ext>
            </a:extLst>
          </p:cNvPr>
          <p:cNvSpPr/>
          <p:nvPr/>
        </p:nvSpPr>
        <p:spPr>
          <a:xfrm>
            <a:off x="4311014" y="4658463"/>
            <a:ext cx="837050" cy="930777"/>
          </a:xfrm>
          <a:prstGeom prst="roundRect">
            <a:avLst>
              <a:gd name="adj" fmla="val 54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</a:p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(9,036)</a:t>
            </a: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73BF243-F180-248C-C32C-1D2A13299AE4}"/>
              </a:ext>
            </a:extLst>
          </p:cNvPr>
          <p:cNvSpPr/>
          <p:nvPr/>
        </p:nvSpPr>
        <p:spPr>
          <a:xfrm>
            <a:off x="6080913" y="2830401"/>
            <a:ext cx="893043" cy="423815"/>
          </a:xfrm>
          <a:prstGeom prst="roundRect">
            <a:avLst>
              <a:gd name="adj" fmla="val 541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Yolo-</a:t>
            </a:r>
            <a:r>
              <a:rPr lang="en-US" altLang="ko-KR" sz="1000" b="1" err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Nas</a:t>
            </a:r>
            <a:r>
              <a:rPr lang="en-US" altLang="ko-KR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0829DE3-8186-E538-D176-70CC89C0CF55}"/>
              </a:ext>
            </a:extLst>
          </p:cNvPr>
          <p:cNvSpPr/>
          <p:nvPr/>
        </p:nvSpPr>
        <p:spPr>
          <a:xfrm>
            <a:off x="7650449" y="2857637"/>
            <a:ext cx="759621" cy="381000"/>
          </a:xfrm>
          <a:prstGeom prst="roundRect">
            <a:avLst>
              <a:gd name="adj" fmla="val 541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EEDB22-39D0-8491-1BC8-76962D4FF0B0}"/>
              </a:ext>
            </a:extLst>
          </p:cNvPr>
          <p:cNvSpPr txBox="1"/>
          <p:nvPr/>
        </p:nvSpPr>
        <p:spPr>
          <a:xfrm>
            <a:off x="7631738" y="1809010"/>
            <a:ext cx="73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69849CD-8917-181B-F6D0-ED56A23970C2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406130" y="4427000"/>
            <a:ext cx="15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2A41CC-98BE-C519-0BF4-86AAE6AF74BE}"/>
              </a:ext>
            </a:extLst>
          </p:cNvPr>
          <p:cNvSpPr txBox="1"/>
          <p:nvPr/>
        </p:nvSpPr>
        <p:spPr>
          <a:xfrm>
            <a:off x="3444559" y="1044752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F3C272-E2E8-B5AD-7B86-1859C1D9D18F}"/>
              </a:ext>
            </a:extLst>
          </p:cNvPr>
          <p:cNvGrpSpPr/>
          <p:nvPr/>
        </p:nvGrpSpPr>
        <p:grpSpPr>
          <a:xfrm>
            <a:off x="396993" y="1017963"/>
            <a:ext cx="2016939" cy="649813"/>
            <a:chOff x="-4930" y="2349137"/>
            <a:chExt cx="2016939" cy="64981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DE84E78-EAD7-E9BD-3ABB-07CE72299BEC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50">
                <a:latin typeface="NEXON Lv1 Gothic OTF Light" pitchFamily="2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4DDC0C-2553-6BFD-1EC2-942248F92ED4}"/>
                </a:ext>
              </a:extLst>
            </p:cNvPr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수집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4606E72-1320-5943-D65D-599C74BB4649}"/>
              </a:ext>
            </a:extLst>
          </p:cNvPr>
          <p:cNvSpPr txBox="1"/>
          <p:nvPr/>
        </p:nvSpPr>
        <p:spPr>
          <a:xfrm>
            <a:off x="6500813" y="18074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인자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AC0B87-8EEF-264D-F5DB-34E15F591335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6973956" y="3042309"/>
            <a:ext cx="676493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원통형 21">
            <a:extLst>
              <a:ext uri="{FF2B5EF4-FFF2-40B4-BE49-F238E27FC236}">
                <a16:creationId xmlns:a16="http://schemas.microsoft.com/office/drawing/2014/main" id="{CC023AF8-3148-4852-AA03-76480412BBD9}"/>
              </a:ext>
            </a:extLst>
          </p:cNvPr>
          <p:cNvSpPr/>
          <p:nvPr/>
        </p:nvSpPr>
        <p:spPr>
          <a:xfrm>
            <a:off x="183027" y="2636912"/>
            <a:ext cx="1656184" cy="792088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안전모 데이터셋</a:t>
            </a:r>
            <a:r>
              <a:rPr lang="en-US" altLang="ko-KR" sz="1400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(21,867 / </a:t>
            </a:r>
            <a:r>
              <a:rPr lang="en-US" altLang="ko-KR" sz="14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8,370</a:t>
            </a:r>
            <a:r>
              <a:rPr lang="en-US" altLang="ko-KR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64" name="원통형 63">
            <a:extLst>
              <a:ext uri="{FF2B5EF4-FFF2-40B4-BE49-F238E27FC236}">
                <a16:creationId xmlns:a16="http://schemas.microsoft.com/office/drawing/2014/main" id="{AFDBF299-6C81-47A9-A93F-C83D25686181}"/>
              </a:ext>
            </a:extLst>
          </p:cNvPr>
          <p:cNvSpPr/>
          <p:nvPr/>
        </p:nvSpPr>
        <p:spPr>
          <a:xfrm>
            <a:off x="149993" y="3627708"/>
            <a:ext cx="1656184" cy="792088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마스크 데이터셋</a:t>
            </a:r>
            <a:r>
              <a:rPr lang="en-US" altLang="ko-KR" sz="1400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(11,296 / </a:t>
            </a:r>
            <a:r>
              <a:rPr lang="en-US" altLang="ko-KR" sz="14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3,047</a:t>
            </a:r>
            <a:r>
              <a:rPr lang="en-US" altLang="ko-KR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60A1F44-A4DF-4622-9F9E-59F77070E3DA}"/>
              </a:ext>
            </a:extLst>
          </p:cNvPr>
          <p:cNvCxnSpPr>
            <a:stCxn id="64" idx="4"/>
            <a:endCxn id="64" idx="4"/>
          </p:cNvCxnSpPr>
          <p:nvPr/>
        </p:nvCxnSpPr>
        <p:spPr>
          <a:xfrm>
            <a:off x="1806177" y="402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blog.promedius.ai/content/images/2020/07/image-5.png">
            <a:extLst>
              <a:ext uri="{FF2B5EF4-FFF2-40B4-BE49-F238E27FC236}">
                <a16:creationId xmlns:a16="http://schemas.microsoft.com/office/drawing/2014/main" id="{CFBDCE6F-7B7C-4B6B-8E6F-2859B583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75" y="4556013"/>
            <a:ext cx="3273305" cy="203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ADE7CE9-17C7-4B95-BE80-4C4FBCBEE4B9}"/>
              </a:ext>
            </a:extLst>
          </p:cNvPr>
          <p:cNvCxnSpPr>
            <a:cxnSpLocks/>
          </p:cNvCxnSpPr>
          <p:nvPr/>
        </p:nvCxnSpPr>
        <p:spPr>
          <a:xfrm>
            <a:off x="2163558" y="3032956"/>
            <a:ext cx="8943" cy="9907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g">
            <a:extLst>
              <a:ext uri="{FF2B5EF4-FFF2-40B4-BE49-F238E27FC236}">
                <a16:creationId xmlns:a16="http://schemas.microsoft.com/office/drawing/2014/main" id="{11BC4196-7674-4D77-B938-F8A479CD9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0" r="15237"/>
          <a:stretch/>
        </p:blipFill>
        <p:spPr bwMode="auto">
          <a:xfrm>
            <a:off x="5746422" y="3399421"/>
            <a:ext cx="2618210" cy="269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C2A125-1ED4-43BC-8147-8395D7618202}"/>
              </a:ext>
            </a:extLst>
          </p:cNvPr>
          <p:cNvSpPr/>
          <p:nvPr/>
        </p:nvSpPr>
        <p:spPr>
          <a:xfrm>
            <a:off x="6804248" y="4215761"/>
            <a:ext cx="601121" cy="442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960AA35-6A06-465F-A2CA-70428ACBAC13}"/>
              </a:ext>
            </a:extLst>
          </p:cNvPr>
          <p:cNvSpPr/>
          <p:nvPr/>
        </p:nvSpPr>
        <p:spPr>
          <a:xfrm>
            <a:off x="1911082" y="3238637"/>
            <a:ext cx="1561181" cy="571847"/>
          </a:xfrm>
          <a:prstGeom prst="roundRect">
            <a:avLst>
              <a:gd name="adj" fmla="val 54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코딩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 데이터 동기화</a:t>
            </a: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EFF590-BAAB-6AFC-1CF2-9887B8E52581}"/>
              </a:ext>
            </a:extLst>
          </p:cNvPr>
          <p:cNvSpPr/>
          <p:nvPr/>
        </p:nvSpPr>
        <p:spPr>
          <a:xfrm>
            <a:off x="6080913" y="2258059"/>
            <a:ext cx="893043" cy="423815"/>
          </a:xfrm>
          <a:prstGeom prst="roundRect">
            <a:avLst>
              <a:gd name="adj" fmla="val 541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Yolov5</a:t>
            </a:r>
          </a:p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2989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원천 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545680" y="921769"/>
            <a:ext cx="870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n-ea"/>
              </a:rPr>
              <a:t>데이터 선정</a:t>
            </a:r>
            <a:r>
              <a:rPr lang="en-US" altLang="ko-KR" sz="1600" b="1">
                <a:latin typeface="+mn-ea"/>
              </a:rPr>
              <a:t>(</a:t>
            </a:r>
            <a:r>
              <a:rPr lang="ko-KR" altLang="en-US" sz="1600" b="1">
                <a:latin typeface="+mn-ea"/>
              </a:rPr>
              <a:t>헬멧</a:t>
            </a:r>
            <a:r>
              <a:rPr lang="en-US" altLang="ko-KR" sz="1600" b="1">
                <a:latin typeface="+mn-ea"/>
              </a:rPr>
              <a:t>)</a:t>
            </a:r>
            <a:r>
              <a:rPr lang="ko-KR" altLang="en-US" sz="1600" b="1">
                <a:latin typeface="+mn-ea"/>
              </a:rPr>
              <a:t> </a:t>
            </a:r>
            <a:br>
              <a:rPr lang="en-US" altLang="ko-KR" sz="2000" b="1">
                <a:latin typeface="+mn-ea"/>
              </a:rPr>
            </a:br>
            <a:r>
              <a:rPr lang="en-US" altLang="ko-KR" sz="1200" i="1">
                <a:solidFill>
                  <a:srgbClr val="0000FF"/>
                </a:solidFill>
                <a:latin typeface="+mn-ea"/>
              </a:rPr>
              <a:t>- </a:t>
            </a:r>
            <a:r>
              <a:rPr lang="en-US" altLang="ko-KR" sz="1200" i="1">
                <a:solidFill>
                  <a:srgbClr val="0000FF"/>
                </a:solidFill>
                <a:latin typeface="+mn-ea"/>
                <a:hlinkClick r:id="rId3"/>
              </a:rPr>
              <a:t>https://www.kaggle.com/datasets/andrewmvd/hard-hat-detection</a:t>
            </a:r>
            <a:endParaRPr lang="en-US" altLang="ko-KR" sz="1200" i="1">
              <a:solidFill>
                <a:srgbClr val="0000FF"/>
              </a:solidFill>
              <a:latin typeface="+mn-ea"/>
            </a:endParaRPr>
          </a:p>
          <a:p>
            <a:r>
              <a:rPr lang="en-US" altLang="ko-KR" sz="1200" i="1">
                <a:solidFill>
                  <a:srgbClr val="0000FF"/>
                </a:solidFill>
                <a:latin typeface="+mn-ea"/>
              </a:rPr>
              <a:t>- https://universe.roboflow.com/joseph-nelson/hard-hat-workers/dataset/14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6B714-8322-0285-F4B2-C11DCA0BE725}"/>
              </a:ext>
            </a:extLst>
          </p:cNvPr>
          <p:cNvSpPr txBox="1"/>
          <p:nvPr/>
        </p:nvSpPr>
        <p:spPr>
          <a:xfrm>
            <a:off x="275800" y="3770669"/>
            <a:ext cx="8706254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n-ea"/>
              </a:rPr>
              <a:t>데이터 선정</a:t>
            </a:r>
            <a:r>
              <a:rPr lang="en-US" altLang="ko-KR" sz="1600" b="1">
                <a:latin typeface="+mn-ea"/>
              </a:rPr>
              <a:t>(</a:t>
            </a:r>
            <a:r>
              <a:rPr lang="ko-KR" altLang="en-US" sz="1600" b="1">
                <a:latin typeface="+mn-ea"/>
              </a:rPr>
              <a:t>마스크</a:t>
            </a:r>
            <a:r>
              <a:rPr lang="en-US" altLang="ko-KR" sz="1600" b="1">
                <a:latin typeface="+mn-ea"/>
              </a:rPr>
              <a:t>)</a:t>
            </a:r>
            <a:r>
              <a:rPr lang="ko-KR" altLang="en-US" sz="1600" b="1">
                <a:latin typeface="+mn-ea"/>
              </a:rPr>
              <a:t> </a:t>
            </a:r>
            <a:br>
              <a:rPr lang="en-US" altLang="ko-KR" sz="1200" b="1">
                <a:latin typeface="+mn-ea"/>
              </a:rPr>
            </a:br>
            <a:r>
              <a:rPr lang="en-US" altLang="ko-KR" sz="1200" i="1">
                <a:solidFill>
                  <a:srgbClr val="0000FF"/>
                </a:solidFill>
                <a:latin typeface="+mn-ea"/>
              </a:rPr>
              <a:t>  - </a:t>
            </a:r>
            <a:r>
              <a:rPr lang="en-US" altLang="ko-KR" sz="1200" i="1">
                <a:solidFill>
                  <a:srgbClr val="0000FF"/>
                </a:solidFill>
                <a:latin typeface="+mn-ea"/>
                <a:hlinkClick r:id="rId4"/>
              </a:rPr>
              <a:t>https://www.kaggle.com/datasets/nguyentrieuphong/yolomask</a:t>
            </a:r>
            <a:endParaRPr lang="en-US" altLang="ko-KR" sz="1200" i="1">
              <a:solidFill>
                <a:srgbClr val="0000FF"/>
              </a:solidFill>
              <a:latin typeface="+mn-ea"/>
            </a:endParaRPr>
          </a:p>
          <a:p>
            <a:r>
              <a:rPr lang="en-US" altLang="ko-KR" sz="1200" i="1">
                <a:solidFill>
                  <a:srgbClr val="0000FF"/>
                </a:solidFill>
                <a:latin typeface="+mn-ea"/>
              </a:rPr>
              <a:t>  - </a:t>
            </a:r>
            <a:r>
              <a:rPr lang="en-US" altLang="ko-KR" sz="1200" i="1">
                <a:solidFill>
                  <a:srgbClr val="0000FF"/>
                </a:solidFill>
                <a:latin typeface="+mn-ea"/>
                <a:hlinkClick r:id="rId5"/>
              </a:rPr>
              <a:t>https://www.kaggle.com/datasets/gooogr/yolo-medical-mask-dataset</a:t>
            </a:r>
            <a:endParaRPr lang="en-US" altLang="ko-KR" sz="1200" i="1">
              <a:solidFill>
                <a:srgbClr val="0000FF"/>
              </a:solidFill>
              <a:latin typeface="+mn-ea"/>
            </a:endParaRPr>
          </a:p>
          <a:p>
            <a:r>
              <a:rPr lang="en-US" altLang="ko-KR" sz="1200" i="1">
                <a:solidFill>
                  <a:srgbClr val="0000FF"/>
                </a:solidFill>
                <a:latin typeface="+mn-ea"/>
              </a:rPr>
              <a:t> - </a:t>
            </a:r>
            <a:r>
              <a:rPr lang="en-US" altLang="ko-KR" sz="1200" i="1">
                <a:solidFill>
                  <a:srgbClr val="0000FF"/>
                </a:solidFill>
                <a:latin typeface="+mn-ea"/>
                <a:hlinkClick r:id="rId6"/>
              </a:rPr>
              <a:t>https://www.kaggle.com/datasets/aditya276/face-mask-dataset-yolo-format</a:t>
            </a:r>
            <a:endParaRPr lang="en-US" altLang="ko-KR" sz="1200" i="1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FB66AD-7F95-44FB-9F4F-E14D564B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1" y="4574546"/>
            <a:ext cx="3510972" cy="21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196E8E-60F0-4CD7-984E-A06428FD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13577"/>
            <a:ext cx="2016224" cy="197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F3F5E1B-8359-4F99-B171-440BF866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06" y="1685639"/>
            <a:ext cx="2118171" cy="20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5B3DB52-4A6D-4A58-BB7A-7F153C60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2799" y="1636648"/>
            <a:ext cx="2120408" cy="20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470EA10A-0CFA-42FF-98C0-D8EB35B85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7938"/>
            <a:ext cx="2581876" cy="20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3E0CB659-5F19-49FC-A8A0-77E834CB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06" y="4657937"/>
            <a:ext cx="2605607" cy="20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8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>
                <a:latin typeface="+mn-ea"/>
              </a:rPr>
              <a:t>Data Augmentation</a:t>
            </a:r>
          </a:p>
          <a:p>
            <a:pPr marL="171450" indent="-171450">
              <a:lnSpc>
                <a:spcPts val="2300"/>
              </a:lnSpc>
              <a:buFontTx/>
              <a:buChar char="-"/>
            </a:pPr>
            <a:r>
              <a:rPr lang="en-US" altLang="ko-KR" sz="1200" b="1">
                <a:latin typeface="+mn-ea"/>
              </a:rPr>
              <a:t>Mask, Head</a:t>
            </a:r>
            <a:r>
              <a:rPr lang="ko-KR" altLang="en-US" sz="1200">
                <a:latin typeface="+mn-ea"/>
              </a:rPr>
              <a:t>의 </a:t>
            </a:r>
            <a:r>
              <a:rPr lang="ko-KR" altLang="en-US" sz="1200" err="1">
                <a:latin typeface="+mn-ea"/>
              </a:rPr>
              <a:t>라벨링</a:t>
            </a:r>
            <a:r>
              <a:rPr lang="ko-KR" altLang="en-US" sz="1200">
                <a:latin typeface="+mn-ea"/>
              </a:rPr>
              <a:t> 데이터 증량 작업 진행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ts val="2300"/>
              </a:lnSpc>
              <a:buFontTx/>
              <a:buChar char="-"/>
            </a:pPr>
            <a:r>
              <a:rPr lang="en-US" altLang="ko-KR" sz="1200" err="1">
                <a:latin typeface="+mn-ea"/>
              </a:rPr>
              <a:t>Bbox</a:t>
            </a:r>
            <a:r>
              <a:rPr lang="ko-KR" altLang="en-US" sz="1200">
                <a:latin typeface="+mn-ea"/>
              </a:rPr>
              <a:t>의 좌표 위치를 유지하기 위해 </a:t>
            </a:r>
            <a:r>
              <a:rPr lang="en-US" altLang="ko-KR" sz="1200" err="1">
                <a:latin typeface="+mn-ea"/>
              </a:rPr>
              <a:t>imgaug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패키지 사용하여 증량 작업</a:t>
            </a:r>
            <a:endParaRPr lang="en-US" altLang="ko-KR" sz="120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C2DEBF-9193-8D7F-F4AC-748ED75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307" y="2276872"/>
            <a:ext cx="4943702" cy="22124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AB613-4AAE-E2F2-34DE-B5336C3B5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7" y="2276872"/>
            <a:ext cx="3403356" cy="2212410"/>
          </a:xfrm>
          <a:prstGeom prst="rect">
            <a:avLst/>
          </a:prstGeom>
        </p:spPr>
      </p:pic>
      <p:pic>
        <p:nvPicPr>
          <p:cNvPr id="30" name="그림 29" descr="의류, 사람, 인간의 얼굴, 흑백이(가) 표시된 사진&#10;&#10;자동 생성된 설명">
            <a:extLst>
              <a:ext uri="{FF2B5EF4-FFF2-40B4-BE49-F238E27FC236}">
                <a16:creationId xmlns:a16="http://schemas.microsoft.com/office/drawing/2014/main" id="{5681B3B8-C937-D6CB-DF1C-0A822F035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4" y="4686241"/>
            <a:ext cx="2011067" cy="2011067"/>
          </a:xfrm>
          <a:prstGeom prst="rect">
            <a:avLst/>
          </a:prstGeom>
        </p:spPr>
      </p:pic>
      <p:pic>
        <p:nvPicPr>
          <p:cNvPr id="32" name="그림 31" descr="의류, 사람, 나무, 인간의 얼굴이(가) 표시된 사진&#10;&#10;자동 생성된 설명">
            <a:extLst>
              <a:ext uri="{FF2B5EF4-FFF2-40B4-BE49-F238E27FC236}">
                <a16:creationId xmlns:a16="http://schemas.microsoft.com/office/drawing/2014/main" id="{109D3474-06D0-8463-A637-ACBE22587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84" y="4695851"/>
            <a:ext cx="1999637" cy="19996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B587495-A721-AC31-FA3E-2CB067EB2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9703" y="4686241"/>
            <a:ext cx="1999637" cy="19996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5000E5-B09F-F622-CF45-FDE942C94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644" y="4686241"/>
            <a:ext cx="1999637" cy="1999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B5571-4798-03DF-4701-152448A9490E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</a:p>
        </p:txBody>
      </p:sp>
    </p:spTree>
    <p:extLst>
      <p:ext uri="{BB962C8B-B14F-4D97-AF65-F5344CB8AC3E}">
        <p14:creationId xmlns:p14="http://schemas.microsoft.com/office/powerpoint/2010/main" val="341898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FFB7363-8644-DB0F-978E-79621636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139641"/>
            <a:ext cx="1515980" cy="23567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94411D-B428-D658-B1FE-A4D24B84B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3" y="4139641"/>
            <a:ext cx="1583895" cy="23889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8C6E69-974F-F129-0711-E5F26040E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03" y="1345959"/>
            <a:ext cx="1583038" cy="2388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추가 결과 및 구성</a:t>
            </a:r>
            <a:endParaRPr lang="en-US" altLang="ko-KR" sz="20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7A7DB-52CE-BA5F-895C-1A411FE58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1360104"/>
            <a:ext cx="1550501" cy="23748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932AE6-BF72-493F-E1D5-2186FA357D99}"/>
              </a:ext>
            </a:extLst>
          </p:cNvPr>
          <p:cNvSpPr/>
          <p:nvPr/>
        </p:nvSpPr>
        <p:spPr>
          <a:xfrm>
            <a:off x="632412" y="2426425"/>
            <a:ext cx="599041" cy="1224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F7AEA4-BCCA-D0E2-93FB-7AEEB0F8FFCA}"/>
              </a:ext>
            </a:extLst>
          </p:cNvPr>
          <p:cNvSpPr/>
          <p:nvPr/>
        </p:nvSpPr>
        <p:spPr>
          <a:xfrm>
            <a:off x="2555776" y="2426425"/>
            <a:ext cx="599041" cy="122413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B1AF82-4041-A8E1-CE8B-2C1941E0675D}"/>
              </a:ext>
            </a:extLst>
          </p:cNvPr>
          <p:cNvSpPr/>
          <p:nvPr/>
        </p:nvSpPr>
        <p:spPr>
          <a:xfrm>
            <a:off x="1254684" y="5214996"/>
            <a:ext cx="599041" cy="1224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7EB8AD-73F1-DC66-8795-4142105AB57E}"/>
              </a:ext>
            </a:extLst>
          </p:cNvPr>
          <p:cNvSpPr/>
          <p:nvPr/>
        </p:nvSpPr>
        <p:spPr>
          <a:xfrm>
            <a:off x="3149869" y="5214995"/>
            <a:ext cx="599041" cy="122413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C1F1A-C211-5B29-3E71-77CDAC116B99}"/>
              </a:ext>
            </a:extLst>
          </p:cNvPr>
          <p:cNvSpPr txBox="1"/>
          <p:nvPr/>
        </p:nvSpPr>
        <p:spPr>
          <a:xfrm>
            <a:off x="1187624" y="3699036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Head : 22,271 -&gt; 66,790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14C31-CE78-583F-E2F7-8DCA580CEDF8}"/>
              </a:ext>
            </a:extLst>
          </p:cNvPr>
          <p:cNvSpPr txBox="1"/>
          <p:nvPr/>
        </p:nvSpPr>
        <p:spPr>
          <a:xfrm>
            <a:off x="228982" y="6577164"/>
            <a:ext cx="3809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Face : 3,032 -&gt; 28,539   /  Mask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13,030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25,118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A814ABD-2506-310C-A658-4CC969BDB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1343281"/>
            <a:ext cx="3063512" cy="23872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525E0F-C6A7-2A86-B910-3323868B3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024" y="4139641"/>
            <a:ext cx="3063512" cy="23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E0B13-BE7C-F2CD-2510-F8C00CF4A278}"/>
              </a:ext>
            </a:extLst>
          </p:cNvPr>
          <p:cNvSpPr txBox="1"/>
          <p:nvPr/>
        </p:nvSpPr>
        <p:spPr>
          <a:xfrm>
            <a:off x="218873" y="1098297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레이블링</a:t>
            </a:r>
            <a:endParaRPr lang="en-US" altLang="ko-KR" sz="2000" b="1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8ED2AE-C826-CE1B-6621-7DE54117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99" y="1822232"/>
            <a:ext cx="4336028" cy="35987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2D1F27-CCB2-E466-C202-7A272431D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006"/>
          <a:stretch/>
        </p:blipFill>
        <p:spPr>
          <a:xfrm>
            <a:off x="244751" y="1628800"/>
            <a:ext cx="4183233" cy="38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477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딥러닝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- (HW) PC </a:t>
            </a:r>
            <a:r>
              <a:rPr lang="ko-KR" altLang="en-US" sz="1400" dirty="0">
                <a:latin typeface="+mn-ea"/>
              </a:rPr>
              <a:t>사양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	</a:t>
            </a:r>
            <a:r>
              <a:rPr lang="en-US" altLang="ko-KR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: AMD Ryzen 9 5950X</a:t>
            </a:r>
          </a:p>
          <a:p>
            <a:pPr>
              <a:lnSpc>
                <a:spcPts val="2300"/>
              </a:lnSpc>
            </a:pPr>
            <a:r>
              <a:rPr lang="pt-BR" altLang="ko-KR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RAM : 128GB</a:t>
            </a:r>
            <a:br>
              <a:rPr lang="pt-BR" altLang="ko-KR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GPU : </a:t>
            </a:r>
            <a:r>
              <a:rPr lang="en-US" altLang="ko-KR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</a:t>
            </a:r>
            <a:r>
              <a:rPr lang="ko-KR" altLang="en-US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A4000</a:t>
            </a:r>
          </a:p>
          <a:p>
            <a:pPr>
              <a:lnSpc>
                <a:spcPts val="2300"/>
              </a:lnSpc>
            </a:pP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- (SW) </a:t>
            </a:r>
            <a:r>
              <a:rPr lang="en-US" altLang="ko-KR" sz="1400" dirty="0" err="1">
                <a:latin typeface="+mn-ea"/>
              </a:rPr>
              <a:t>PyTorch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1.10.0</a:t>
            </a: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CUDA 11.7</a:t>
            </a: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Anaconda </a:t>
            </a:r>
            <a:r>
              <a:rPr lang="en-US" altLang="ko-KR" sz="1400" dirty="0" err="1">
                <a:latin typeface="+mn-ea"/>
              </a:rPr>
              <a:t>Jupyter</a:t>
            </a:r>
            <a:r>
              <a:rPr lang="en-US" altLang="ko-KR" sz="1400" dirty="0">
                <a:latin typeface="+mn-ea"/>
              </a:rPr>
              <a:t> Notebook</a:t>
            </a: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Python 3.9</a:t>
            </a:r>
          </a:p>
          <a:p>
            <a:pPr>
              <a:lnSpc>
                <a:spcPts val="23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- (Train) Train Time</a:t>
            </a: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    FP32 Mask Dataset : 2</a:t>
            </a:r>
            <a:r>
              <a:rPr lang="ko-KR" altLang="en-US" sz="1400" dirty="0">
                <a:latin typeface="+mn-ea"/>
              </a:rPr>
              <a:t>시간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    FP32 Helmet Dataset : 7</a:t>
            </a:r>
            <a:r>
              <a:rPr lang="ko-KR" altLang="en-US" sz="1400" dirty="0">
                <a:latin typeface="+mn-ea"/>
              </a:rPr>
              <a:t>시간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    INT8 Mask Dataset : 5</a:t>
            </a:r>
            <a:r>
              <a:rPr lang="ko-KR" altLang="en-US" sz="1400" dirty="0">
                <a:latin typeface="+mn-ea"/>
              </a:rPr>
              <a:t>시간</a:t>
            </a:r>
            <a:endParaRPr lang="en-US" altLang="ko-KR" sz="14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dirty="0">
                <a:latin typeface="+mn-ea"/>
              </a:rPr>
              <a:t>               INT8 Helmet Dataset : 15</a:t>
            </a:r>
            <a:r>
              <a:rPr lang="ko-KR" altLang="en-US" sz="1400" dirty="0">
                <a:latin typeface="+mn-ea"/>
              </a:rPr>
              <a:t>시간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학습 방법</a:t>
            </a:r>
            <a:endParaRPr lang="en-US" altLang="ko-KR" sz="1600" i="1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701FB4-42A4-674E-6756-2FD9D838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3" y="3429000"/>
            <a:ext cx="5369060" cy="2332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3C14E5-C216-B051-8695-18EBB5BF1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53" y="5880329"/>
            <a:ext cx="5407152" cy="432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66761D-DEB0-5143-64BA-AD79161EF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1" y="1411943"/>
            <a:ext cx="5328592" cy="20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df922d41-91bf-45f8-8b2c-e1591bc010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df922d41-91bf-45f8-8b2c-e1591bc010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842</TotalTime>
  <Words>938</Words>
  <Application>Microsoft Office PowerPoint</Application>
  <PresentationFormat>화면 슬라이드 쇼(4:3)</PresentationFormat>
  <Paragraphs>249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HY견고딕</vt:lpstr>
      <vt:lpstr>HY헤드라인M</vt:lpstr>
      <vt:lpstr>KoPubWorld돋움체 Bold</vt:lpstr>
      <vt:lpstr>NEXON Lv1 Gothic OTF Light</vt:lpstr>
      <vt:lpstr>NanumGothic</vt:lpstr>
      <vt:lpstr>나눔바른고딕</vt:lpstr>
      <vt:lpstr>맑은 고딕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현우 장</cp:lastModifiedBy>
  <cp:revision>1</cp:revision>
  <cp:lastPrinted>2022-06-08T09:54:10Z</cp:lastPrinted>
  <dcterms:created xsi:type="dcterms:W3CDTF">2017-03-29T07:13:25Z</dcterms:created>
  <dcterms:modified xsi:type="dcterms:W3CDTF">2023-06-14T06:17:13Z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